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3"/>
  </p:notesMasterIdLst>
  <p:sldIdLst>
    <p:sldId id="256" r:id="rId2"/>
    <p:sldId id="257" r:id="rId3"/>
    <p:sldId id="258" r:id="rId4"/>
    <p:sldId id="259" r:id="rId5"/>
    <p:sldId id="291" r:id="rId6"/>
    <p:sldId id="278" r:id="rId7"/>
    <p:sldId id="292" r:id="rId8"/>
    <p:sldId id="279" r:id="rId9"/>
    <p:sldId id="280" r:id="rId10"/>
    <p:sldId id="281" r:id="rId11"/>
    <p:sldId id="282" r:id="rId12"/>
    <p:sldId id="283" r:id="rId13"/>
    <p:sldId id="284" r:id="rId14"/>
    <p:sldId id="285" r:id="rId15"/>
    <p:sldId id="286" r:id="rId16"/>
    <p:sldId id="271" r:id="rId17"/>
    <p:sldId id="287" r:id="rId18"/>
    <p:sldId id="288" r:id="rId19"/>
    <p:sldId id="289" r:id="rId20"/>
    <p:sldId id="290" r:id="rId21"/>
    <p:sldId id="275" r:id="rId22"/>
  </p:sldIdLst>
  <p:sldSz cx="12192000" cy="6858000"/>
  <p:notesSz cx="6858000" cy="9144000"/>
  <p:embeddedFontLst>
    <p:embeddedFont>
      <p:font typeface="Fredoka Medium" panose="020B0604020202020204" charset="-79"/>
      <p:regular r:id="rId24"/>
    </p:embeddedFont>
    <p:embeddedFont>
      <p:font typeface="Fredoka SemiBold" panose="020B0604020202020204" charset="-79"/>
      <p:bold r:id="rId25"/>
    </p:embeddedFont>
    <p:embeddedFont>
      <p:font typeface="Fredoka SemiCondensed" panose="020B0604020202020204" charset="-79"/>
      <p:regular r:id="rId26"/>
      <p:bold r:id="rId27"/>
    </p:embeddedFont>
    <p:embeddedFont>
      <p:font typeface="Fredoka SemiCondensed Light" panose="020B0604020202020204" charset="-79"/>
      <p:regular r:id="rId28"/>
    </p:embeddedFont>
    <p:embeddedFont>
      <p:font typeface="Segoe Script" panose="030B0504020000000003" pitchFamily="66"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8t13/XxHyVG2qeqaX1ufqCut7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C50"/>
    <a:srgbClr val="EAEAEA"/>
    <a:srgbClr val="8D9DAC"/>
    <a:srgbClr val="07254B"/>
    <a:srgbClr val="0A2C4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A116E4-3D58-46C6-A0CC-3036743E5853}" v="10" dt="2024-07-09T23:05:44.295"/>
  </p1510:revLst>
</p1510:revInfo>
</file>

<file path=ppt/tableStyles.xml><?xml version="1.0" encoding="utf-8"?>
<a:tblStyleLst xmlns:a="http://schemas.openxmlformats.org/drawingml/2006/main" def="{0FED8171-E1CC-40E5-8DEE-1C26AF69BBC8}">
  <a:tblStyle styleId="{0FED8171-E1CC-40E5-8DEE-1C26AF69BBC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62"/>
    <p:restoredTop sz="94674"/>
  </p:normalViewPr>
  <p:slideViewPr>
    <p:cSldViewPr snapToGrid="0">
      <p:cViewPr varScale="1">
        <p:scale>
          <a:sx n="105" d="100"/>
          <a:sy n="105" d="100"/>
        </p:scale>
        <p:origin x="948" y="78"/>
      </p:cViewPr>
      <p:guideLst/>
    </p:cSldViewPr>
  </p:slideViewPr>
  <p:notesTextViewPr>
    <p:cViewPr>
      <p:scale>
        <a:sx n="1" d="1"/>
        <a:sy n="1" d="1"/>
      </p:scale>
      <p:origin x="0" y="0"/>
    </p:cViewPr>
  </p:notesTextViewPr>
  <p:notesViewPr>
    <p:cSldViewPr snapToGrid="0">
      <p:cViewPr varScale="1">
        <p:scale>
          <a:sx n="73" d="100"/>
          <a:sy n="73" d="100"/>
        </p:scale>
        <p:origin x="372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microsoft.com/office/2016/11/relationships/changesInfo" Target="changesInfos/changesInfo1.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Dehne" userId="9efcdb66-52ca-41f7-aeb9-c2adcd62ff7c" providerId="ADAL" clId="{35A116E4-3D58-46C6-A0CC-3036743E5853}"/>
    <pc:docChg chg="custSel addSld modSld">
      <pc:chgData name="Simon Dehne" userId="9efcdb66-52ca-41f7-aeb9-c2adcd62ff7c" providerId="ADAL" clId="{35A116E4-3D58-46C6-A0CC-3036743E5853}" dt="2024-07-09T23:05:44.294" v="20" actId="1076"/>
      <pc:docMkLst>
        <pc:docMk/>
      </pc:docMkLst>
      <pc:sldChg chg="addSp delSp modSp new mod">
        <pc:chgData name="Simon Dehne" userId="9efcdb66-52ca-41f7-aeb9-c2adcd62ff7c" providerId="ADAL" clId="{35A116E4-3D58-46C6-A0CC-3036743E5853}" dt="2024-07-09T23:00:03.380" v="3"/>
        <pc:sldMkLst>
          <pc:docMk/>
          <pc:sldMk cId="3367660755" sldId="291"/>
        </pc:sldMkLst>
        <pc:spChg chg="del">
          <ac:chgData name="Simon Dehne" userId="9efcdb66-52ca-41f7-aeb9-c2adcd62ff7c" providerId="ADAL" clId="{35A116E4-3D58-46C6-A0CC-3036743E5853}" dt="2024-07-09T22:59:25.734" v="2" actId="478"/>
          <ac:spMkLst>
            <pc:docMk/>
            <pc:sldMk cId="3367660755" sldId="291"/>
            <ac:spMk id="2" creationId="{8675B325-BDA1-E75C-3399-D544EB4E3189}"/>
          </ac:spMkLst>
        </pc:spChg>
        <pc:spChg chg="del">
          <ac:chgData name="Simon Dehne" userId="9efcdb66-52ca-41f7-aeb9-c2adcd62ff7c" providerId="ADAL" clId="{35A116E4-3D58-46C6-A0CC-3036743E5853}" dt="2024-07-09T22:59:22.941" v="1" actId="478"/>
          <ac:spMkLst>
            <pc:docMk/>
            <pc:sldMk cId="3367660755" sldId="291"/>
            <ac:spMk id="3" creationId="{DA4B6F66-FF66-DA87-88C3-61F07C5C406E}"/>
          </ac:spMkLst>
        </pc:spChg>
        <pc:picChg chg="add mod">
          <ac:chgData name="Simon Dehne" userId="9efcdb66-52ca-41f7-aeb9-c2adcd62ff7c" providerId="ADAL" clId="{35A116E4-3D58-46C6-A0CC-3036743E5853}" dt="2024-07-09T23:00:03.380" v="3"/>
          <ac:picMkLst>
            <pc:docMk/>
            <pc:sldMk cId="3367660755" sldId="291"/>
            <ac:picMk id="1026" creationId="{0248C709-6D8E-651E-B0CE-C066C1F28B21}"/>
          </ac:picMkLst>
        </pc:picChg>
      </pc:sldChg>
      <pc:sldChg chg="addSp delSp modSp add mod">
        <pc:chgData name="Simon Dehne" userId="9efcdb66-52ca-41f7-aeb9-c2adcd62ff7c" providerId="ADAL" clId="{35A116E4-3D58-46C6-A0CC-3036743E5853}" dt="2024-07-09T23:05:44.294" v="20" actId="1076"/>
        <pc:sldMkLst>
          <pc:docMk/>
          <pc:sldMk cId="4148860852" sldId="292"/>
        </pc:sldMkLst>
        <pc:spChg chg="mod">
          <ac:chgData name="Simon Dehne" userId="9efcdb66-52ca-41f7-aeb9-c2adcd62ff7c" providerId="ADAL" clId="{35A116E4-3D58-46C6-A0CC-3036743E5853}" dt="2024-07-09T23:03:16.132" v="6" actId="1076"/>
          <ac:spMkLst>
            <pc:docMk/>
            <pc:sldMk cId="4148860852" sldId="292"/>
            <ac:spMk id="3" creationId="{CE8BABDD-81C3-8006-49E9-E5A0097D3A84}"/>
          </ac:spMkLst>
        </pc:spChg>
        <pc:spChg chg="del">
          <ac:chgData name="Simon Dehne" userId="9efcdb66-52ca-41f7-aeb9-c2adcd62ff7c" providerId="ADAL" clId="{35A116E4-3D58-46C6-A0CC-3036743E5853}" dt="2024-07-09T23:03:12.997" v="5" actId="478"/>
          <ac:spMkLst>
            <pc:docMk/>
            <pc:sldMk cId="4148860852" sldId="292"/>
            <ac:spMk id="6" creationId="{13AF6DB6-6094-9713-AE97-D47FFFAED21A}"/>
          </ac:spMkLst>
        </pc:spChg>
        <pc:spChg chg="mod">
          <ac:chgData name="Simon Dehne" userId="9efcdb66-52ca-41f7-aeb9-c2adcd62ff7c" providerId="ADAL" clId="{35A116E4-3D58-46C6-A0CC-3036743E5853}" dt="2024-07-09T23:03:22.639" v="8" actId="1076"/>
          <ac:spMkLst>
            <pc:docMk/>
            <pc:sldMk cId="4148860852" sldId="292"/>
            <ac:spMk id="7" creationId="{4D292640-E3ED-15DB-D797-BC75C775740F}"/>
          </ac:spMkLst>
        </pc:spChg>
        <pc:spChg chg="del">
          <ac:chgData name="Simon Dehne" userId="9efcdb66-52ca-41f7-aeb9-c2adcd62ff7c" providerId="ADAL" clId="{35A116E4-3D58-46C6-A0CC-3036743E5853}" dt="2024-07-09T23:03:18.565" v="7" actId="478"/>
          <ac:spMkLst>
            <pc:docMk/>
            <pc:sldMk cId="4148860852" sldId="292"/>
            <ac:spMk id="8" creationId="{B241B20E-D4EF-6D15-52C6-7DBD8999719E}"/>
          </ac:spMkLst>
        </pc:spChg>
        <pc:spChg chg="mod">
          <ac:chgData name="Simon Dehne" userId="9efcdb66-52ca-41f7-aeb9-c2adcd62ff7c" providerId="ADAL" clId="{35A116E4-3D58-46C6-A0CC-3036743E5853}" dt="2024-07-09T23:03:25.682" v="9" actId="1076"/>
          <ac:spMkLst>
            <pc:docMk/>
            <pc:sldMk cId="4148860852" sldId="292"/>
            <ac:spMk id="9" creationId="{87303A13-9A76-A948-D530-7CA4DBD2E665}"/>
          </ac:spMkLst>
        </pc:spChg>
        <pc:spChg chg="del">
          <ac:chgData name="Simon Dehne" userId="9efcdb66-52ca-41f7-aeb9-c2adcd62ff7c" providerId="ADAL" clId="{35A116E4-3D58-46C6-A0CC-3036743E5853}" dt="2024-07-09T23:03:32.888" v="11" actId="478"/>
          <ac:spMkLst>
            <pc:docMk/>
            <pc:sldMk cId="4148860852" sldId="292"/>
            <ac:spMk id="10" creationId="{2C156039-B4A7-FB7B-075A-B30AA4C7CCDF}"/>
          </ac:spMkLst>
        </pc:spChg>
        <pc:spChg chg="mod">
          <ac:chgData name="Simon Dehne" userId="9efcdb66-52ca-41f7-aeb9-c2adcd62ff7c" providerId="ADAL" clId="{35A116E4-3D58-46C6-A0CC-3036743E5853}" dt="2024-07-09T23:03:30.115" v="10" actId="1076"/>
          <ac:spMkLst>
            <pc:docMk/>
            <pc:sldMk cId="4148860852" sldId="292"/>
            <ac:spMk id="12" creationId="{481D206E-7281-BEC2-20E3-74B90D163BAD}"/>
          </ac:spMkLst>
        </pc:spChg>
        <pc:picChg chg="add mod">
          <ac:chgData name="Simon Dehne" userId="9efcdb66-52ca-41f7-aeb9-c2adcd62ff7c" providerId="ADAL" clId="{35A116E4-3D58-46C6-A0CC-3036743E5853}" dt="2024-07-09T23:05:44.294" v="20" actId="1076"/>
          <ac:picMkLst>
            <pc:docMk/>
            <pc:sldMk cId="4148860852" sldId="292"/>
            <ac:picMk id="2050" creationId="{B7B3A3C2-9DB0-0FDB-3681-996431185F3E}"/>
          </ac:picMkLst>
        </pc:picChg>
        <pc:picChg chg="add mod">
          <ac:chgData name="Simon Dehne" userId="9efcdb66-52ca-41f7-aeb9-c2adcd62ff7c" providerId="ADAL" clId="{35A116E4-3D58-46C6-A0CC-3036743E5853}" dt="2024-07-09T23:05:40.576" v="19" actId="1076"/>
          <ac:picMkLst>
            <pc:docMk/>
            <pc:sldMk cId="4148860852" sldId="292"/>
            <ac:picMk id="2052" creationId="{ADF1E88C-8616-C5FC-AAD6-9A3A4271872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8775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7091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593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8985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1876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7397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4592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3242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9623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6439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7790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4002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6583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5172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0"/>
          <p:cNvSpPr>
            <a:spLocks noGrp="1"/>
          </p:cNvSpPr>
          <p:nvPr>
            <p:ph type="pic" idx="2"/>
          </p:nvPr>
        </p:nvSpPr>
        <p:spPr>
          <a:xfrm>
            <a:off x="5183188" y="987425"/>
            <a:ext cx="6172200" cy="4873625"/>
          </a:xfrm>
          <a:prstGeom prst="rect">
            <a:avLst/>
          </a:prstGeom>
          <a:noFill/>
          <a:ln>
            <a:noFill/>
          </a:ln>
        </p:spPr>
      </p:sp>
      <p:sp>
        <p:nvSpPr>
          <p:cNvPr id="65" name="Google Shape;65;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 name="Google Shape;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 name="Rectangle 3">
            <a:extLst>
              <a:ext uri="{FF2B5EF4-FFF2-40B4-BE49-F238E27FC236}">
                <a16:creationId xmlns:a16="http://schemas.microsoft.com/office/drawing/2014/main" id="{BA304946-014E-4573-6E97-DB63984CD856}"/>
              </a:ext>
            </a:extLst>
          </p:cNvPr>
          <p:cNvSpPr/>
          <p:nvPr userDrawn="1"/>
        </p:nvSpPr>
        <p:spPr>
          <a:xfrm>
            <a:off x="0" y="6102626"/>
            <a:ext cx="12192000" cy="869674"/>
          </a:xfrm>
          <a:prstGeom prst="rect">
            <a:avLst/>
          </a:prstGeom>
          <a:solidFill>
            <a:srgbClr val="072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03AD5C1-91AE-D839-5386-4961E9C1FB1D}"/>
              </a:ext>
            </a:extLst>
          </p:cNvPr>
          <p:cNvPicPr>
            <a:picLocks noChangeAspect="1"/>
          </p:cNvPicPr>
          <p:nvPr userDrawn="1"/>
        </p:nvPicPr>
        <p:blipFill>
          <a:blip r:embed="rId12"/>
          <a:stretch>
            <a:fillRect/>
          </a:stretch>
        </p:blipFill>
        <p:spPr>
          <a:xfrm>
            <a:off x="480392" y="6169647"/>
            <a:ext cx="1847435" cy="553797"/>
          </a:xfrm>
          <a:prstGeom prst="rect">
            <a:avLst/>
          </a:prstGeom>
        </p:spPr>
      </p:pic>
      <p:grpSp>
        <p:nvGrpSpPr>
          <p:cNvPr id="2" name="Group 1">
            <a:extLst>
              <a:ext uri="{FF2B5EF4-FFF2-40B4-BE49-F238E27FC236}">
                <a16:creationId xmlns:a16="http://schemas.microsoft.com/office/drawing/2014/main" id="{4281DAC9-145D-0C77-1B1A-AF9707B9FE6A}"/>
              </a:ext>
            </a:extLst>
          </p:cNvPr>
          <p:cNvGrpSpPr/>
          <p:nvPr userDrawn="1"/>
        </p:nvGrpSpPr>
        <p:grpSpPr>
          <a:xfrm>
            <a:off x="4946344" y="6224364"/>
            <a:ext cx="6871313" cy="537022"/>
            <a:chOff x="2741064" y="4117960"/>
            <a:chExt cx="6093735" cy="476251"/>
          </a:xfrm>
        </p:grpSpPr>
        <p:pic>
          <p:nvPicPr>
            <p:cNvPr id="3" name="Picture 2">
              <a:extLst>
                <a:ext uri="{FF2B5EF4-FFF2-40B4-BE49-F238E27FC236}">
                  <a16:creationId xmlns:a16="http://schemas.microsoft.com/office/drawing/2014/main" id="{8E334A9B-9F17-2D76-CC83-BAAAE0AA47D8}"/>
                </a:ext>
              </a:extLst>
            </p:cNvPr>
            <p:cNvPicPr>
              <a:picLocks noChangeAspect="1"/>
            </p:cNvPicPr>
            <p:nvPr/>
          </p:nvPicPr>
          <p:blipFill>
            <a:blip r:embed="rId13"/>
            <a:stretch>
              <a:fillRect/>
            </a:stretch>
          </p:blipFill>
          <p:spPr>
            <a:xfrm>
              <a:off x="2741064" y="4175604"/>
              <a:ext cx="1436382" cy="392611"/>
            </a:xfrm>
            <a:prstGeom prst="rect">
              <a:avLst/>
            </a:prstGeom>
          </p:spPr>
        </p:pic>
        <p:pic>
          <p:nvPicPr>
            <p:cNvPr id="5" name="Picture 4">
              <a:extLst>
                <a:ext uri="{FF2B5EF4-FFF2-40B4-BE49-F238E27FC236}">
                  <a16:creationId xmlns:a16="http://schemas.microsoft.com/office/drawing/2014/main" id="{916B333C-A536-92B6-91DB-BE579463E685}"/>
                </a:ext>
              </a:extLst>
            </p:cNvPr>
            <p:cNvPicPr>
              <a:picLocks noChangeAspect="1"/>
            </p:cNvPicPr>
            <p:nvPr/>
          </p:nvPicPr>
          <p:blipFill>
            <a:blip r:embed="rId14"/>
            <a:stretch>
              <a:fillRect/>
            </a:stretch>
          </p:blipFill>
          <p:spPr>
            <a:xfrm>
              <a:off x="4320315" y="4207814"/>
              <a:ext cx="1220512" cy="272305"/>
            </a:xfrm>
            <a:prstGeom prst="rect">
              <a:avLst/>
            </a:prstGeom>
          </p:spPr>
        </p:pic>
        <p:pic>
          <p:nvPicPr>
            <p:cNvPr id="11" name="Picture 10">
              <a:extLst>
                <a:ext uri="{FF2B5EF4-FFF2-40B4-BE49-F238E27FC236}">
                  <a16:creationId xmlns:a16="http://schemas.microsoft.com/office/drawing/2014/main" id="{D35E06A8-D166-A9A5-46F6-C25FA3F17005}"/>
                </a:ext>
              </a:extLst>
            </p:cNvPr>
            <p:cNvPicPr>
              <a:picLocks noChangeAspect="1"/>
            </p:cNvPicPr>
            <p:nvPr/>
          </p:nvPicPr>
          <p:blipFill>
            <a:blip r:embed="rId15"/>
            <a:stretch>
              <a:fillRect/>
            </a:stretch>
          </p:blipFill>
          <p:spPr>
            <a:xfrm>
              <a:off x="5633615" y="4207814"/>
              <a:ext cx="924770" cy="294077"/>
            </a:xfrm>
            <a:prstGeom prst="rect">
              <a:avLst/>
            </a:prstGeom>
          </p:spPr>
        </p:pic>
        <p:pic>
          <p:nvPicPr>
            <p:cNvPr id="14" name="Picture 13">
              <a:extLst>
                <a:ext uri="{FF2B5EF4-FFF2-40B4-BE49-F238E27FC236}">
                  <a16:creationId xmlns:a16="http://schemas.microsoft.com/office/drawing/2014/main" id="{AD739FA5-708A-274C-FB6E-8D5E09D6B7FD}"/>
                </a:ext>
              </a:extLst>
            </p:cNvPr>
            <p:cNvPicPr>
              <a:picLocks noChangeAspect="1"/>
            </p:cNvPicPr>
            <p:nvPr/>
          </p:nvPicPr>
          <p:blipFill>
            <a:blip r:embed="rId16"/>
            <a:stretch>
              <a:fillRect/>
            </a:stretch>
          </p:blipFill>
          <p:spPr>
            <a:xfrm>
              <a:off x="6688621" y="4165516"/>
              <a:ext cx="746321" cy="314603"/>
            </a:xfrm>
            <a:prstGeom prst="rect">
              <a:avLst/>
            </a:prstGeom>
          </p:spPr>
        </p:pic>
        <p:pic>
          <p:nvPicPr>
            <p:cNvPr id="20" name="Picture 19">
              <a:extLst>
                <a:ext uri="{FF2B5EF4-FFF2-40B4-BE49-F238E27FC236}">
                  <a16:creationId xmlns:a16="http://schemas.microsoft.com/office/drawing/2014/main" id="{DBE15E41-A852-5E1D-9D48-118BD732AD66}"/>
                </a:ext>
              </a:extLst>
            </p:cNvPr>
            <p:cNvPicPr>
              <a:picLocks noChangeAspect="1"/>
            </p:cNvPicPr>
            <p:nvPr/>
          </p:nvPicPr>
          <p:blipFill>
            <a:blip r:embed="rId17"/>
            <a:stretch>
              <a:fillRect/>
            </a:stretch>
          </p:blipFill>
          <p:spPr>
            <a:xfrm>
              <a:off x="7654126" y="4117960"/>
              <a:ext cx="1180673" cy="476251"/>
            </a:xfrm>
            <a:prstGeom prst="rect">
              <a:avLst/>
            </a:prstGeom>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112C50"/>
        </a:solidFill>
        <a:effectLst/>
      </p:bgPr>
    </p:bg>
    <p:spTree>
      <p:nvGrpSpPr>
        <p:cNvPr id="1" name="Shape 84"/>
        <p:cNvGrpSpPr/>
        <p:nvPr/>
      </p:nvGrpSpPr>
      <p:grpSpPr>
        <a:xfrm>
          <a:off x="0" y="0"/>
          <a:ext cx="0" cy="0"/>
          <a:chOff x="0" y="0"/>
          <a:chExt cx="0" cy="0"/>
        </a:xfrm>
      </p:grpSpPr>
      <p:pic>
        <p:nvPicPr>
          <p:cNvPr id="86" name="Google Shape;86;p1"/>
          <p:cNvPicPr preferRelativeResize="0"/>
          <p:nvPr/>
        </p:nvPicPr>
        <p:blipFill rotWithShape="1">
          <a:blip r:embed="rId3">
            <a:alphaModFix/>
          </a:blip>
          <a:srcRect/>
          <a:stretch/>
        </p:blipFill>
        <p:spPr>
          <a:xfrm>
            <a:off x="10596974" y="4207814"/>
            <a:ext cx="4657353" cy="4712218"/>
          </a:xfrm>
          <a:prstGeom prst="rect">
            <a:avLst/>
          </a:prstGeom>
          <a:noFill/>
          <a:ln>
            <a:noFill/>
          </a:ln>
        </p:spPr>
      </p:pic>
      <p:pic>
        <p:nvPicPr>
          <p:cNvPr id="88" name="Google Shape;88;p1"/>
          <p:cNvPicPr preferRelativeResize="0"/>
          <p:nvPr/>
        </p:nvPicPr>
        <p:blipFill rotWithShape="1">
          <a:blip r:embed="rId3">
            <a:alphaModFix/>
          </a:blip>
          <a:srcRect/>
          <a:stretch/>
        </p:blipFill>
        <p:spPr>
          <a:xfrm>
            <a:off x="-2220206" y="833405"/>
            <a:ext cx="4657353" cy="4712218"/>
          </a:xfrm>
          <a:prstGeom prst="rect">
            <a:avLst/>
          </a:prstGeom>
          <a:noFill/>
          <a:ln>
            <a:noFill/>
          </a:ln>
        </p:spPr>
      </p:pic>
      <p:pic>
        <p:nvPicPr>
          <p:cNvPr id="89" name="Google Shape;89;p1"/>
          <p:cNvPicPr preferRelativeResize="0"/>
          <p:nvPr/>
        </p:nvPicPr>
        <p:blipFill rotWithShape="1">
          <a:blip r:embed="rId3">
            <a:alphaModFix/>
          </a:blip>
          <a:srcRect/>
          <a:stretch/>
        </p:blipFill>
        <p:spPr>
          <a:xfrm>
            <a:off x="9347690" y="-2356109"/>
            <a:ext cx="4657353" cy="4712218"/>
          </a:xfrm>
          <a:prstGeom prst="rect">
            <a:avLst/>
          </a:prstGeom>
          <a:noFill/>
          <a:ln>
            <a:noFill/>
          </a:ln>
        </p:spPr>
      </p:pic>
      <p:pic>
        <p:nvPicPr>
          <p:cNvPr id="7" name="Picture 6">
            <a:extLst>
              <a:ext uri="{FF2B5EF4-FFF2-40B4-BE49-F238E27FC236}">
                <a16:creationId xmlns:a16="http://schemas.microsoft.com/office/drawing/2014/main" id="{91C97852-43AC-FFB5-C217-3059A91497E7}"/>
              </a:ext>
            </a:extLst>
          </p:cNvPr>
          <p:cNvPicPr>
            <a:picLocks noChangeAspect="1"/>
          </p:cNvPicPr>
          <p:nvPr/>
        </p:nvPicPr>
        <p:blipFill>
          <a:blip r:embed="rId4"/>
          <a:stretch>
            <a:fillRect/>
          </a:stretch>
        </p:blipFill>
        <p:spPr>
          <a:xfrm>
            <a:off x="1359312" y="5862536"/>
            <a:ext cx="1476850" cy="442709"/>
          </a:xfrm>
          <a:prstGeom prst="rect">
            <a:avLst/>
          </a:prstGeom>
        </p:spPr>
      </p:pic>
      <p:sp>
        <p:nvSpPr>
          <p:cNvPr id="2" name="TextBox 1">
            <a:extLst>
              <a:ext uri="{FF2B5EF4-FFF2-40B4-BE49-F238E27FC236}">
                <a16:creationId xmlns:a16="http://schemas.microsoft.com/office/drawing/2014/main" id="{E1DD52EC-73F9-93D6-E05F-9C1BCDC2ED6E}"/>
              </a:ext>
            </a:extLst>
          </p:cNvPr>
          <p:cNvSpPr txBox="1"/>
          <p:nvPr/>
        </p:nvSpPr>
        <p:spPr>
          <a:xfrm>
            <a:off x="2161052" y="2660708"/>
            <a:ext cx="7439025" cy="1938992"/>
          </a:xfrm>
          <a:prstGeom prst="rect">
            <a:avLst/>
          </a:prstGeom>
          <a:noFill/>
        </p:spPr>
        <p:txBody>
          <a:bodyPr wrap="square" rtlCol="0">
            <a:spAutoFit/>
          </a:bodyPr>
          <a:lstStyle/>
          <a:p>
            <a:pPr algn="ctr"/>
            <a:r>
              <a:rPr lang="en-AU" sz="6000" dirty="0">
                <a:solidFill>
                  <a:schemeClr val="bg1"/>
                </a:solidFill>
                <a:latin typeface="Fredoka Medium" pitchFamily="2" charset="-79"/>
                <a:cs typeface="Fredoka Medium" pitchFamily="2" charset="-79"/>
              </a:rPr>
              <a:t>Lending Where </a:t>
            </a:r>
            <a:r>
              <a:rPr lang="en-AU" sz="6000" b="1" dirty="0">
                <a:solidFill>
                  <a:schemeClr val="bg1"/>
                </a:solidFill>
                <a:latin typeface="Segoe Script" panose="030B0504020000000003" pitchFamily="66" charset="0"/>
                <a:cs typeface="Fredoka Medium" pitchFamily="2" charset="-79"/>
              </a:rPr>
              <a:t>Trust</a:t>
            </a:r>
            <a:r>
              <a:rPr lang="en-AU" sz="6000" dirty="0">
                <a:solidFill>
                  <a:schemeClr val="bg1"/>
                </a:solidFill>
                <a:latin typeface="Fredoka Medium" pitchFamily="2" charset="-79"/>
                <a:cs typeface="Fredoka Medium" pitchFamily="2" charset="-79"/>
              </a:rPr>
              <a:t> are Involved</a:t>
            </a:r>
          </a:p>
        </p:txBody>
      </p:sp>
      <p:grpSp>
        <p:nvGrpSpPr>
          <p:cNvPr id="24" name="Group 23">
            <a:extLst>
              <a:ext uri="{FF2B5EF4-FFF2-40B4-BE49-F238E27FC236}">
                <a16:creationId xmlns:a16="http://schemas.microsoft.com/office/drawing/2014/main" id="{7AD42BBA-9C2A-E8F1-6523-6BD739C51262}"/>
              </a:ext>
            </a:extLst>
          </p:cNvPr>
          <p:cNvGrpSpPr/>
          <p:nvPr/>
        </p:nvGrpSpPr>
        <p:grpSpPr>
          <a:xfrm>
            <a:off x="3517257" y="5797536"/>
            <a:ext cx="6871313" cy="537022"/>
            <a:chOff x="2741064" y="4117960"/>
            <a:chExt cx="6093735" cy="476251"/>
          </a:xfrm>
        </p:grpSpPr>
        <p:pic>
          <p:nvPicPr>
            <p:cNvPr id="9" name="Picture 8">
              <a:extLst>
                <a:ext uri="{FF2B5EF4-FFF2-40B4-BE49-F238E27FC236}">
                  <a16:creationId xmlns:a16="http://schemas.microsoft.com/office/drawing/2014/main" id="{2ED9E1D6-4780-C94A-C3FD-43B4CB9D1529}"/>
                </a:ext>
              </a:extLst>
            </p:cNvPr>
            <p:cNvPicPr>
              <a:picLocks noChangeAspect="1"/>
            </p:cNvPicPr>
            <p:nvPr/>
          </p:nvPicPr>
          <p:blipFill>
            <a:blip r:embed="rId5"/>
            <a:stretch>
              <a:fillRect/>
            </a:stretch>
          </p:blipFill>
          <p:spPr>
            <a:xfrm>
              <a:off x="2741064" y="4175604"/>
              <a:ext cx="1436382" cy="392611"/>
            </a:xfrm>
            <a:prstGeom prst="rect">
              <a:avLst/>
            </a:prstGeom>
          </p:spPr>
        </p:pic>
        <p:pic>
          <p:nvPicPr>
            <p:cNvPr id="17" name="Picture 16">
              <a:extLst>
                <a:ext uri="{FF2B5EF4-FFF2-40B4-BE49-F238E27FC236}">
                  <a16:creationId xmlns:a16="http://schemas.microsoft.com/office/drawing/2014/main" id="{8D5C844E-E64C-2499-FFFC-820240EC0D62}"/>
                </a:ext>
              </a:extLst>
            </p:cNvPr>
            <p:cNvPicPr>
              <a:picLocks noChangeAspect="1"/>
            </p:cNvPicPr>
            <p:nvPr/>
          </p:nvPicPr>
          <p:blipFill>
            <a:blip r:embed="rId6"/>
            <a:stretch>
              <a:fillRect/>
            </a:stretch>
          </p:blipFill>
          <p:spPr>
            <a:xfrm>
              <a:off x="4320315" y="4207814"/>
              <a:ext cx="1220512" cy="272305"/>
            </a:xfrm>
            <a:prstGeom prst="rect">
              <a:avLst/>
            </a:prstGeom>
          </p:spPr>
        </p:pic>
        <p:pic>
          <p:nvPicPr>
            <p:cNvPr id="19" name="Picture 18">
              <a:extLst>
                <a:ext uri="{FF2B5EF4-FFF2-40B4-BE49-F238E27FC236}">
                  <a16:creationId xmlns:a16="http://schemas.microsoft.com/office/drawing/2014/main" id="{06D7FCE1-0BDB-4E1A-121C-C70E7483BFFB}"/>
                </a:ext>
              </a:extLst>
            </p:cNvPr>
            <p:cNvPicPr>
              <a:picLocks noChangeAspect="1"/>
            </p:cNvPicPr>
            <p:nvPr/>
          </p:nvPicPr>
          <p:blipFill>
            <a:blip r:embed="rId7"/>
            <a:stretch>
              <a:fillRect/>
            </a:stretch>
          </p:blipFill>
          <p:spPr>
            <a:xfrm>
              <a:off x="5633615" y="4207814"/>
              <a:ext cx="924770" cy="294077"/>
            </a:xfrm>
            <a:prstGeom prst="rect">
              <a:avLst/>
            </a:prstGeom>
          </p:spPr>
        </p:pic>
        <p:pic>
          <p:nvPicPr>
            <p:cNvPr id="21" name="Picture 20">
              <a:extLst>
                <a:ext uri="{FF2B5EF4-FFF2-40B4-BE49-F238E27FC236}">
                  <a16:creationId xmlns:a16="http://schemas.microsoft.com/office/drawing/2014/main" id="{91DC5DD1-72C1-C8AB-27B6-1CF47672B116}"/>
                </a:ext>
              </a:extLst>
            </p:cNvPr>
            <p:cNvPicPr>
              <a:picLocks noChangeAspect="1"/>
            </p:cNvPicPr>
            <p:nvPr/>
          </p:nvPicPr>
          <p:blipFill>
            <a:blip r:embed="rId8"/>
            <a:stretch>
              <a:fillRect/>
            </a:stretch>
          </p:blipFill>
          <p:spPr>
            <a:xfrm>
              <a:off x="6688621" y="4165516"/>
              <a:ext cx="746321" cy="314603"/>
            </a:xfrm>
            <a:prstGeom prst="rect">
              <a:avLst/>
            </a:prstGeom>
          </p:spPr>
        </p:pic>
        <p:pic>
          <p:nvPicPr>
            <p:cNvPr id="23" name="Picture 22">
              <a:extLst>
                <a:ext uri="{FF2B5EF4-FFF2-40B4-BE49-F238E27FC236}">
                  <a16:creationId xmlns:a16="http://schemas.microsoft.com/office/drawing/2014/main" id="{AC629084-4B7D-9C6E-C441-D896077A8F6B}"/>
                </a:ext>
              </a:extLst>
            </p:cNvPr>
            <p:cNvPicPr>
              <a:picLocks noChangeAspect="1"/>
            </p:cNvPicPr>
            <p:nvPr/>
          </p:nvPicPr>
          <p:blipFill>
            <a:blip r:embed="rId9"/>
            <a:stretch>
              <a:fillRect/>
            </a:stretch>
          </p:blipFill>
          <p:spPr>
            <a:xfrm>
              <a:off x="7654126" y="4117960"/>
              <a:ext cx="1180673" cy="476251"/>
            </a:xfrm>
            <a:prstGeom prst="rect">
              <a:avLst/>
            </a:prstGeom>
          </p:spPr>
        </p:pic>
      </p:grpSp>
      <p:pic>
        <p:nvPicPr>
          <p:cNvPr id="26" name="Picture 25">
            <a:extLst>
              <a:ext uri="{FF2B5EF4-FFF2-40B4-BE49-F238E27FC236}">
                <a16:creationId xmlns:a16="http://schemas.microsoft.com/office/drawing/2014/main" id="{B5472E29-E387-D708-DB0B-EFE3BD37454B}"/>
              </a:ext>
            </a:extLst>
          </p:cNvPr>
          <p:cNvPicPr>
            <a:picLocks noChangeAspect="1"/>
          </p:cNvPicPr>
          <p:nvPr/>
        </p:nvPicPr>
        <p:blipFill>
          <a:blip r:embed="rId10"/>
          <a:stretch>
            <a:fillRect/>
          </a:stretch>
        </p:blipFill>
        <p:spPr>
          <a:xfrm>
            <a:off x="4260004" y="724725"/>
            <a:ext cx="2902899" cy="1420302"/>
          </a:xfrm>
          <a:prstGeom prst="rect">
            <a:avLst/>
          </a:prstGeom>
        </p:spPr>
      </p:pic>
      <p:cxnSp>
        <p:nvCxnSpPr>
          <p:cNvPr id="28" name="Straight Connector 27">
            <a:extLst>
              <a:ext uri="{FF2B5EF4-FFF2-40B4-BE49-F238E27FC236}">
                <a16:creationId xmlns:a16="http://schemas.microsoft.com/office/drawing/2014/main" id="{84337A42-BEC2-E3D6-52EF-EE3D20ACB5EF}"/>
              </a:ext>
            </a:extLst>
          </p:cNvPr>
          <p:cNvCxnSpPr>
            <a:cxnSpLocks/>
          </p:cNvCxnSpPr>
          <p:nvPr/>
        </p:nvCxnSpPr>
        <p:spPr>
          <a:xfrm>
            <a:off x="3147503" y="5825532"/>
            <a:ext cx="0" cy="5090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2C50"/>
        </a:solidFill>
        <a:effectLst/>
      </p:bgPr>
    </p:bg>
    <p:spTree>
      <p:nvGrpSpPr>
        <p:cNvPr id="1" name="Shape 122"/>
        <p:cNvGrpSpPr/>
        <p:nvPr/>
      </p:nvGrpSpPr>
      <p:grpSpPr>
        <a:xfrm>
          <a:off x="0" y="0"/>
          <a:ext cx="0" cy="0"/>
          <a:chOff x="0" y="0"/>
          <a:chExt cx="0" cy="0"/>
        </a:xfrm>
      </p:grpSpPr>
      <p:sp>
        <p:nvSpPr>
          <p:cNvPr id="123" name="Google Shape;123;p3"/>
          <p:cNvSpPr txBox="1"/>
          <p:nvPr/>
        </p:nvSpPr>
        <p:spPr>
          <a:xfrm>
            <a:off x="512873" y="808107"/>
            <a:ext cx="6772938"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5400" b="0" i="0" u="none" strike="noStrike" cap="none" dirty="0">
                <a:solidFill>
                  <a:schemeClr val="lt1"/>
                </a:solidFill>
                <a:latin typeface="Fredoka Medium"/>
                <a:ea typeface="Fredoka Medium"/>
                <a:cs typeface="Fredoka Medium"/>
                <a:sym typeface="Fredoka Medium"/>
              </a:rPr>
              <a:t>03</a:t>
            </a:r>
            <a:endParaRPr dirty="0"/>
          </a:p>
        </p:txBody>
      </p:sp>
      <p:sp>
        <p:nvSpPr>
          <p:cNvPr id="124" name="Google Shape;124;p3"/>
          <p:cNvSpPr txBox="1"/>
          <p:nvPr/>
        </p:nvSpPr>
        <p:spPr>
          <a:xfrm>
            <a:off x="6096000" y="3019189"/>
            <a:ext cx="4430486" cy="605254"/>
          </a:xfrm>
          <a:prstGeom prst="rect">
            <a:avLst/>
          </a:prstGeom>
          <a:noFill/>
          <a:ln>
            <a:noFill/>
          </a:ln>
        </p:spPr>
        <p:txBody>
          <a:bodyPr spcFirstLastPara="1" wrap="square" lIns="91425" tIns="45700" rIns="91425" bIns="45700" anchor="t" anchorCtr="0">
            <a:spAutoFit/>
          </a:bodyPr>
          <a:lstStyle/>
          <a:p>
            <a:pPr marL="0" marR="0" lvl="0" indent="0" rtl="0">
              <a:lnSpc>
                <a:spcPts val="4000"/>
              </a:lnSpc>
              <a:spcBef>
                <a:spcPts val="0"/>
              </a:spcBef>
              <a:spcAft>
                <a:spcPts val="0"/>
              </a:spcAft>
              <a:buNone/>
            </a:pPr>
            <a:r>
              <a:rPr lang="en-US" sz="4000" b="0" i="0" u="none" strike="noStrike" cap="none" dirty="0">
                <a:solidFill>
                  <a:schemeClr val="bg1"/>
                </a:solidFill>
                <a:latin typeface="Fredoka Medium"/>
                <a:ea typeface="Fredoka Medium"/>
                <a:cs typeface="Fredoka Medium"/>
                <a:sym typeface="Fredoka Medium"/>
              </a:rPr>
              <a:t>Trust Powers</a:t>
            </a:r>
            <a:endParaRPr lang="en-US" sz="4000" dirty="0">
              <a:solidFill>
                <a:schemeClr val="bg1"/>
              </a:solidFill>
            </a:endParaRPr>
          </a:p>
        </p:txBody>
      </p:sp>
      <p:cxnSp>
        <p:nvCxnSpPr>
          <p:cNvPr id="125" name="Google Shape;125;p3"/>
          <p:cNvCxnSpPr/>
          <p:nvPr/>
        </p:nvCxnSpPr>
        <p:spPr>
          <a:xfrm>
            <a:off x="6191693" y="3944679"/>
            <a:ext cx="1410586" cy="0"/>
          </a:xfrm>
          <a:prstGeom prst="straightConnector1">
            <a:avLst/>
          </a:prstGeom>
          <a:noFill/>
          <a:ln w="9525" cap="flat" cmpd="sng">
            <a:solidFill>
              <a:srgbClr val="FFFFFF"/>
            </a:solidFill>
            <a:prstDash val="solid"/>
            <a:miter lim="800000"/>
            <a:headEnd type="none" w="sm" len="sm"/>
            <a:tailEnd type="none" w="sm" len="sm"/>
          </a:ln>
        </p:spPr>
      </p:cxnSp>
      <p:pic>
        <p:nvPicPr>
          <p:cNvPr id="5" name="Google Shape;86;p1">
            <a:extLst>
              <a:ext uri="{FF2B5EF4-FFF2-40B4-BE49-F238E27FC236}">
                <a16:creationId xmlns:a16="http://schemas.microsoft.com/office/drawing/2014/main" id="{06485A29-85E0-4AC9-E62B-302484BC9F4C}"/>
              </a:ext>
            </a:extLst>
          </p:cNvPr>
          <p:cNvPicPr preferRelativeResize="0"/>
          <p:nvPr/>
        </p:nvPicPr>
        <p:blipFill rotWithShape="1">
          <a:blip r:embed="rId3">
            <a:alphaModFix/>
          </a:blip>
          <a:srcRect/>
          <a:stretch/>
        </p:blipFill>
        <p:spPr>
          <a:xfrm>
            <a:off x="8320569" y="4501891"/>
            <a:ext cx="4657353" cy="4712218"/>
          </a:xfrm>
          <a:prstGeom prst="rect">
            <a:avLst/>
          </a:prstGeom>
          <a:noFill/>
          <a:ln>
            <a:noFill/>
          </a:ln>
        </p:spPr>
      </p:pic>
      <p:pic>
        <p:nvPicPr>
          <p:cNvPr id="6" name="Google Shape;88;p1">
            <a:extLst>
              <a:ext uri="{FF2B5EF4-FFF2-40B4-BE49-F238E27FC236}">
                <a16:creationId xmlns:a16="http://schemas.microsoft.com/office/drawing/2014/main" id="{F4AF5F16-570A-FF4B-8729-9A0803BC5641}"/>
              </a:ext>
            </a:extLst>
          </p:cNvPr>
          <p:cNvPicPr preferRelativeResize="0"/>
          <p:nvPr/>
        </p:nvPicPr>
        <p:blipFill rotWithShape="1">
          <a:blip r:embed="rId3">
            <a:alphaModFix/>
          </a:blip>
          <a:srcRect/>
          <a:stretch/>
        </p:blipFill>
        <p:spPr>
          <a:xfrm>
            <a:off x="-1456802" y="1410486"/>
            <a:ext cx="4657353" cy="4712218"/>
          </a:xfrm>
          <a:prstGeom prst="rect">
            <a:avLst/>
          </a:prstGeom>
          <a:noFill/>
          <a:ln>
            <a:noFill/>
          </a:ln>
        </p:spPr>
      </p:pic>
      <p:pic>
        <p:nvPicPr>
          <p:cNvPr id="7" name="Google Shape;89;p1">
            <a:extLst>
              <a:ext uri="{FF2B5EF4-FFF2-40B4-BE49-F238E27FC236}">
                <a16:creationId xmlns:a16="http://schemas.microsoft.com/office/drawing/2014/main" id="{4156482B-4369-961B-AA70-A30A312CE91F}"/>
              </a:ext>
            </a:extLst>
          </p:cNvPr>
          <p:cNvPicPr preferRelativeResize="0"/>
          <p:nvPr/>
        </p:nvPicPr>
        <p:blipFill rotWithShape="1">
          <a:blip r:embed="rId3">
            <a:alphaModFix/>
          </a:blip>
          <a:srcRect/>
          <a:stretch/>
        </p:blipFill>
        <p:spPr>
          <a:xfrm>
            <a:off x="7889495" y="-2278918"/>
            <a:ext cx="4657353" cy="4712218"/>
          </a:xfrm>
          <a:prstGeom prst="rect">
            <a:avLst/>
          </a:prstGeom>
          <a:noFill/>
          <a:ln>
            <a:noFill/>
          </a:ln>
        </p:spPr>
      </p:pic>
    </p:spTree>
    <p:extLst>
      <p:ext uri="{BB962C8B-B14F-4D97-AF65-F5344CB8AC3E}">
        <p14:creationId xmlns:p14="http://schemas.microsoft.com/office/powerpoint/2010/main" val="2292817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p:nvPr/>
        </p:nvSpPr>
        <p:spPr>
          <a:xfrm>
            <a:off x="512874" y="522782"/>
            <a:ext cx="5845885" cy="454679"/>
          </a:xfrm>
          <a:prstGeom prst="rect">
            <a:avLst/>
          </a:prstGeom>
          <a:noFill/>
          <a:ln>
            <a:noFill/>
          </a:ln>
        </p:spPr>
        <p:txBody>
          <a:bodyPr spcFirstLastPara="1" wrap="square" lIns="91425" tIns="45700" rIns="91425" bIns="45700" anchor="b" anchorCtr="0">
            <a:noAutofit/>
          </a:bodyPr>
          <a:lstStyle/>
          <a:p>
            <a:pPr marL="0" marR="0" lvl="0" indent="0" algn="just" rtl="0">
              <a:lnSpc>
                <a:spcPct val="150000"/>
              </a:lnSpc>
              <a:spcBef>
                <a:spcPts val="0"/>
              </a:spcBef>
              <a:spcAft>
                <a:spcPts val="0"/>
              </a:spcAft>
              <a:buNone/>
            </a:pPr>
            <a:r>
              <a:rPr lang="en-US" sz="2000" b="0" i="0" u="none" strike="noStrike" cap="none" dirty="0">
                <a:solidFill>
                  <a:srgbClr val="0A2C4E"/>
                </a:solidFill>
                <a:latin typeface="Fredoka Medium"/>
                <a:ea typeface="Fredoka Medium"/>
                <a:cs typeface="Fredoka Medium"/>
                <a:sym typeface="Fredoka Medium"/>
              </a:rPr>
              <a:t>03  |  Trust Powers</a:t>
            </a:r>
            <a:endParaRPr lang="en-US" sz="2000" dirty="0"/>
          </a:p>
        </p:txBody>
      </p:sp>
      <p:sp>
        <p:nvSpPr>
          <p:cNvPr id="2" name="Google Shape;222;p16">
            <a:extLst>
              <a:ext uri="{FF2B5EF4-FFF2-40B4-BE49-F238E27FC236}">
                <a16:creationId xmlns:a16="http://schemas.microsoft.com/office/drawing/2014/main" id="{5E8111D4-A6E9-2CB1-FE8E-53E20334D04F}"/>
              </a:ext>
            </a:extLst>
          </p:cNvPr>
          <p:cNvSpPr txBox="1"/>
          <p:nvPr/>
        </p:nvSpPr>
        <p:spPr>
          <a:xfrm>
            <a:off x="497308" y="1162161"/>
            <a:ext cx="4702013" cy="230828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12C50"/>
              </a:buClr>
              <a:buSzPts val="2000"/>
              <a:buFont typeface="Arial" panose="020B0604020202020204" pitchFamily="34" charset="0"/>
              <a:buChar char="•"/>
            </a:pPr>
            <a:r>
              <a:rPr lang="en-GB" sz="1800" b="0" i="0" u="none" strike="noStrike" dirty="0">
                <a:solidFill>
                  <a:srgbClr val="07254B"/>
                </a:solidFill>
                <a:effectLst/>
                <a:latin typeface="Fredoka SemiCondensed Light" pitchFamily="2" charset="-79"/>
                <a:cs typeface="Fredoka SemiCondensed Light" pitchFamily="2" charset="-79"/>
              </a:rPr>
              <a:t>Trustee manages the trust per the Settlor's wishes as specified in the trust deed.</a:t>
            </a:r>
          </a:p>
          <a:p>
            <a:pPr marL="285750" marR="0" lvl="0" indent="-285750" algn="l" rtl="0">
              <a:spcBef>
                <a:spcPts val="0"/>
              </a:spcBef>
              <a:spcAft>
                <a:spcPts val="0"/>
              </a:spcAft>
              <a:buClr>
                <a:srgbClr val="112C50"/>
              </a:buClr>
              <a:buSzPts val="2000"/>
              <a:buFont typeface="Arial" panose="020B0604020202020204" pitchFamily="34" charset="0"/>
              <a:buChar char="•"/>
            </a:pPr>
            <a:r>
              <a:rPr lang="en-GB" sz="1800" b="0" i="0" u="none" strike="noStrike" dirty="0">
                <a:solidFill>
                  <a:srgbClr val="07254B"/>
                </a:solidFill>
                <a:effectLst/>
                <a:latin typeface="Fredoka SemiCondensed Light" pitchFamily="2" charset="-79"/>
                <a:cs typeface="Fredoka SemiCondensed Light" pitchFamily="2" charset="-79"/>
              </a:rPr>
              <a:t>Trustee's powers are defined by the trust deed.</a:t>
            </a:r>
          </a:p>
          <a:p>
            <a:pPr marL="285750" marR="0" lvl="0" indent="-285750" algn="l" rtl="0">
              <a:spcBef>
                <a:spcPts val="0"/>
              </a:spcBef>
              <a:spcAft>
                <a:spcPts val="0"/>
              </a:spcAft>
              <a:buClr>
                <a:srgbClr val="112C50"/>
              </a:buClr>
              <a:buSzPts val="2000"/>
              <a:buFont typeface="Arial" panose="020B0604020202020204" pitchFamily="34" charset="0"/>
              <a:buChar char="•"/>
            </a:pPr>
            <a:r>
              <a:rPr lang="en-GB" sz="1800" b="0" i="0" u="none" strike="noStrike" dirty="0">
                <a:solidFill>
                  <a:srgbClr val="07254B"/>
                </a:solidFill>
                <a:effectLst/>
                <a:latin typeface="Fredoka SemiCondensed Light" pitchFamily="2" charset="-79"/>
                <a:cs typeface="Fredoka SemiCondensed Light" pitchFamily="2" charset="-79"/>
              </a:rPr>
              <a:t>Trustee's powers are also governed by relevant State legislation (e.g., Trustees Act, 1925 in NSW).</a:t>
            </a:r>
          </a:p>
          <a:p>
            <a:pPr marL="285750" marR="0" lvl="0" indent="-285750" algn="l" rtl="0">
              <a:spcBef>
                <a:spcPts val="0"/>
              </a:spcBef>
              <a:spcAft>
                <a:spcPts val="0"/>
              </a:spcAft>
              <a:buClr>
                <a:srgbClr val="112C50"/>
              </a:buClr>
              <a:buSzPts val="2000"/>
              <a:buFont typeface="Arial" panose="020B0604020202020204" pitchFamily="34" charset="0"/>
              <a:buChar char="•"/>
            </a:pPr>
            <a:r>
              <a:rPr lang="en-GB" sz="1800" b="0" i="0" u="none" strike="noStrike" dirty="0">
                <a:solidFill>
                  <a:srgbClr val="07254B"/>
                </a:solidFill>
                <a:effectLst/>
                <a:latin typeface="Fredoka SemiCondensed Light" pitchFamily="2" charset="-79"/>
                <a:cs typeface="Fredoka SemiCondensed Light" pitchFamily="2" charset="-79"/>
              </a:rPr>
              <a:t>Trustee's management and administration of the trust fund are limited to these powers.</a:t>
            </a:r>
            <a:endParaRPr sz="1800" dirty="0">
              <a:solidFill>
                <a:srgbClr val="07254B"/>
              </a:solidFill>
              <a:latin typeface="Fredoka SemiCondensed Light" pitchFamily="2" charset="-79"/>
              <a:ea typeface="Fredoka Light"/>
              <a:cs typeface="Fredoka SemiCondensed Light" pitchFamily="2" charset="-79"/>
              <a:sym typeface="Fredoka Light"/>
            </a:endParaRPr>
          </a:p>
        </p:txBody>
      </p:sp>
      <p:pic>
        <p:nvPicPr>
          <p:cNvPr id="7" name="Picture 6">
            <a:extLst>
              <a:ext uri="{FF2B5EF4-FFF2-40B4-BE49-F238E27FC236}">
                <a16:creationId xmlns:a16="http://schemas.microsoft.com/office/drawing/2014/main" id="{A8DA72F6-AE35-56FD-FD1F-B699CB03EEB5}"/>
              </a:ext>
            </a:extLst>
          </p:cNvPr>
          <p:cNvPicPr>
            <a:picLocks noChangeAspect="1"/>
          </p:cNvPicPr>
          <p:nvPr/>
        </p:nvPicPr>
        <p:blipFill rotWithShape="1">
          <a:blip r:embed="rId3"/>
          <a:srcRect l="18707" r="12460"/>
          <a:stretch/>
        </p:blipFill>
        <p:spPr>
          <a:xfrm>
            <a:off x="5452374" y="-1"/>
            <a:ext cx="7473404" cy="6107289"/>
          </a:xfrm>
          <a:prstGeom prst="rect">
            <a:avLst/>
          </a:prstGeom>
        </p:spPr>
      </p:pic>
    </p:spTree>
    <p:extLst>
      <p:ext uri="{BB962C8B-B14F-4D97-AF65-F5344CB8AC3E}">
        <p14:creationId xmlns:p14="http://schemas.microsoft.com/office/powerpoint/2010/main" val="3134049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12C50"/>
        </a:solidFill>
        <a:effectLst/>
      </p:bgPr>
    </p:bg>
    <p:spTree>
      <p:nvGrpSpPr>
        <p:cNvPr id="1" name="Shape 122"/>
        <p:cNvGrpSpPr/>
        <p:nvPr/>
      </p:nvGrpSpPr>
      <p:grpSpPr>
        <a:xfrm>
          <a:off x="0" y="0"/>
          <a:ext cx="0" cy="0"/>
          <a:chOff x="0" y="0"/>
          <a:chExt cx="0" cy="0"/>
        </a:xfrm>
      </p:grpSpPr>
      <p:sp>
        <p:nvSpPr>
          <p:cNvPr id="123" name="Google Shape;123;p3"/>
          <p:cNvSpPr txBox="1"/>
          <p:nvPr/>
        </p:nvSpPr>
        <p:spPr>
          <a:xfrm>
            <a:off x="512873" y="808107"/>
            <a:ext cx="6772938"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5400" b="0" i="0" u="none" strike="noStrike" cap="none" dirty="0">
                <a:solidFill>
                  <a:schemeClr val="lt1"/>
                </a:solidFill>
                <a:latin typeface="Fredoka Medium"/>
                <a:ea typeface="Fredoka Medium"/>
                <a:cs typeface="Fredoka Medium"/>
                <a:sym typeface="Fredoka Medium"/>
              </a:rPr>
              <a:t>04</a:t>
            </a:r>
            <a:endParaRPr dirty="0"/>
          </a:p>
        </p:txBody>
      </p:sp>
      <p:sp>
        <p:nvSpPr>
          <p:cNvPr id="124" name="Google Shape;124;p3"/>
          <p:cNvSpPr txBox="1"/>
          <p:nvPr/>
        </p:nvSpPr>
        <p:spPr>
          <a:xfrm>
            <a:off x="6096000" y="3019189"/>
            <a:ext cx="4430486" cy="605254"/>
          </a:xfrm>
          <a:prstGeom prst="rect">
            <a:avLst/>
          </a:prstGeom>
          <a:noFill/>
          <a:ln>
            <a:noFill/>
          </a:ln>
        </p:spPr>
        <p:txBody>
          <a:bodyPr spcFirstLastPara="1" wrap="square" lIns="91425" tIns="45700" rIns="91425" bIns="45700" anchor="t" anchorCtr="0">
            <a:spAutoFit/>
          </a:bodyPr>
          <a:lstStyle/>
          <a:p>
            <a:pPr marL="0" marR="0" lvl="0" indent="0" rtl="0">
              <a:lnSpc>
                <a:spcPts val="4000"/>
              </a:lnSpc>
              <a:spcBef>
                <a:spcPts val="0"/>
              </a:spcBef>
              <a:spcAft>
                <a:spcPts val="0"/>
              </a:spcAft>
              <a:buNone/>
            </a:pPr>
            <a:r>
              <a:rPr lang="en-US" sz="4000" b="0" i="0" u="none" strike="noStrike" cap="none" dirty="0">
                <a:solidFill>
                  <a:schemeClr val="bg1"/>
                </a:solidFill>
                <a:latin typeface="Fredoka Medium"/>
                <a:ea typeface="Fredoka Medium"/>
                <a:cs typeface="Fredoka Medium"/>
                <a:sym typeface="Fredoka Medium"/>
              </a:rPr>
              <a:t>Legal Capacity</a:t>
            </a:r>
            <a:endParaRPr lang="en-US" sz="4000" dirty="0">
              <a:solidFill>
                <a:schemeClr val="bg1"/>
              </a:solidFill>
            </a:endParaRPr>
          </a:p>
        </p:txBody>
      </p:sp>
      <p:cxnSp>
        <p:nvCxnSpPr>
          <p:cNvPr id="125" name="Google Shape;125;p3"/>
          <p:cNvCxnSpPr/>
          <p:nvPr/>
        </p:nvCxnSpPr>
        <p:spPr>
          <a:xfrm>
            <a:off x="6191693" y="3944679"/>
            <a:ext cx="1410586" cy="0"/>
          </a:xfrm>
          <a:prstGeom prst="straightConnector1">
            <a:avLst/>
          </a:prstGeom>
          <a:noFill/>
          <a:ln w="9525" cap="flat" cmpd="sng">
            <a:solidFill>
              <a:srgbClr val="FFFFFF"/>
            </a:solidFill>
            <a:prstDash val="solid"/>
            <a:miter lim="800000"/>
            <a:headEnd type="none" w="sm" len="sm"/>
            <a:tailEnd type="none" w="sm" len="sm"/>
          </a:ln>
        </p:spPr>
      </p:cxnSp>
      <p:pic>
        <p:nvPicPr>
          <p:cNvPr id="5" name="Google Shape;86;p1">
            <a:extLst>
              <a:ext uri="{FF2B5EF4-FFF2-40B4-BE49-F238E27FC236}">
                <a16:creationId xmlns:a16="http://schemas.microsoft.com/office/drawing/2014/main" id="{06485A29-85E0-4AC9-E62B-302484BC9F4C}"/>
              </a:ext>
            </a:extLst>
          </p:cNvPr>
          <p:cNvPicPr preferRelativeResize="0"/>
          <p:nvPr/>
        </p:nvPicPr>
        <p:blipFill rotWithShape="1">
          <a:blip r:embed="rId3">
            <a:alphaModFix/>
          </a:blip>
          <a:srcRect/>
          <a:stretch/>
        </p:blipFill>
        <p:spPr>
          <a:xfrm>
            <a:off x="8320569" y="4501891"/>
            <a:ext cx="4657353" cy="4712218"/>
          </a:xfrm>
          <a:prstGeom prst="rect">
            <a:avLst/>
          </a:prstGeom>
          <a:noFill/>
          <a:ln>
            <a:noFill/>
          </a:ln>
        </p:spPr>
      </p:pic>
      <p:pic>
        <p:nvPicPr>
          <p:cNvPr id="6" name="Google Shape;88;p1">
            <a:extLst>
              <a:ext uri="{FF2B5EF4-FFF2-40B4-BE49-F238E27FC236}">
                <a16:creationId xmlns:a16="http://schemas.microsoft.com/office/drawing/2014/main" id="{F4AF5F16-570A-FF4B-8729-9A0803BC5641}"/>
              </a:ext>
            </a:extLst>
          </p:cNvPr>
          <p:cNvPicPr preferRelativeResize="0"/>
          <p:nvPr/>
        </p:nvPicPr>
        <p:blipFill rotWithShape="1">
          <a:blip r:embed="rId3">
            <a:alphaModFix/>
          </a:blip>
          <a:srcRect/>
          <a:stretch/>
        </p:blipFill>
        <p:spPr>
          <a:xfrm>
            <a:off x="-1456802" y="1410486"/>
            <a:ext cx="4657353" cy="4712218"/>
          </a:xfrm>
          <a:prstGeom prst="rect">
            <a:avLst/>
          </a:prstGeom>
          <a:noFill/>
          <a:ln>
            <a:noFill/>
          </a:ln>
        </p:spPr>
      </p:pic>
      <p:pic>
        <p:nvPicPr>
          <p:cNvPr id="7" name="Google Shape;89;p1">
            <a:extLst>
              <a:ext uri="{FF2B5EF4-FFF2-40B4-BE49-F238E27FC236}">
                <a16:creationId xmlns:a16="http://schemas.microsoft.com/office/drawing/2014/main" id="{4156482B-4369-961B-AA70-A30A312CE91F}"/>
              </a:ext>
            </a:extLst>
          </p:cNvPr>
          <p:cNvPicPr preferRelativeResize="0"/>
          <p:nvPr/>
        </p:nvPicPr>
        <p:blipFill rotWithShape="1">
          <a:blip r:embed="rId3">
            <a:alphaModFix/>
          </a:blip>
          <a:srcRect/>
          <a:stretch/>
        </p:blipFill>
        <p:spPr>
          <a:xfrm>
            <a:off x="7889495" y="-2278918"/>
            <a:ext cx="4657353" cy="4712218"/>
          </a:xfrm>
          <a:prstGeom prst="rect">
            <a:avLst/>
          </a:prstGeom>
          <a:noFill/>
          <a:ln>
            <a:noFill/>
          </a:ln>
        </p:spPr>
      </p:pic>
    </p:spTree>
    <p:extLst>
      <p:ext uri="{BB962C8B-B14F-4D97-AF65-F5344CB8AC3E}">
        <p14:creationId xmlns:p14="http://schemas.microsoft.com/office/powerpoint/2010/main" val="948024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p:nvPr/>
        </p:nvSpPr>
        <p:spPr>
          <a:xfrm>
            <a:off x="512874" y="522782"/>
            <a:ext cx="5845885" cy="454679"/>
          </a:xfrm>
          <a:prstGeom prst="rect">
            <a:avLst/>
          </a:prstGeom>
          <a:noFill/>
          <a:ln>
            <a:noFill/>
          </a:ln>
        </p:spPr>
        <p:txBody>
          <a:bodyPr spcFirstLastPara="1" wrap="square" lIns="91425" tIns="45700" rIns="91425" bIns="45700" anchor="b" anchorCtr="0">
            <a:noAutofit/>
          </a:bodyPr>
          <a:lstStyle/>
          <a:p>
            <a:pPr marL="0" marR="0" lvl="0" indent="0" algn="just" rtl="0">
              <a:lnSpc>
                <a:spcPct val="150000"/>
              </a:lnSpc>
              <a:spcBef>
                <a:spcPts val="0"/>
              </a:spcBef>
              <a:spcAft>
                <a:spcPts val="0"/>
              </a:spcAft>
              <a:buNone/>
            </a:pPr>
            <a:r>
              <a:rPr lang="en-US" sz="2000" b="0" i="0" u="none" strike="noStrike" cap="none" dirty="0">
                <a:solidFill>
                  <a:srgbClr val="0A2C4E"/>
                </a:solidFill>
                <a:latin typeface="Fredoka Medium"/>
                <a:ea typeface="Fredoka Medium"/>
                <a:cs typeface="Fredoka Medium"/>
                <a:sym typeface="Fredoka Medium"/>
              </a:rPr>
              <a:t>04  |  </a:t>
            </a:r>
            <a:r>
              <a:rPr lang="en-US" sz="2000" dirty="0">
                <a:solidFill>
                  <a:srgbClr val="0A2C4E"/>
                </a:solidFill>
                <a:latin typeface="Fredoka Medium"/>
                <a:ea typeface="Fredoka Medium"/>
                <a:cs typeface="Fredoka Medium"/>
                <a:sym typeface="Fredoka Medium"/>
              </a:rPr>
              <a:t>Legal Capacity</a:t>
            </a:r>
            <a:endParaRPr lang="en-US" sz="2000" dirty="0"/>
          </a:p>
        </p:txBody>
      </p:sp>
      <p:sp>
        <p:nvSpPr>
          <p:cNvPr id="2" name="Google Shape;222;p16">
            <a:extLst>
              <a:ext uri="{FF2B5EF4-FFF2-40B4-BE49-F238E27FC236}">
                <a16:creationId xmlns:a16="http://schemas.microsoft.com/office/drawing/2014/main" id="{5E8111D4-A6E9-2CB1-FE8E-53E20334D04F}"/>
              </a:ext>
            </a:extLst>
          </p:cNvPr>
          <p:cNvSpPr txBox="1"/>
          <p:nvPr/>
        </p:nvSpPr>
        <p:spPr>
          <a:xfrm>
            <a:off x="497308" y="1162161"/>
            <a:ext cx="4702013" cy="258528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12C50"/>
              </a:buClr>
              <a:buSzPts val="2000"/>
              <a:buFont typeface="Arial" panose="020B0604020202020204" pitchFamily="34" charset="0"/>
              <a:buChar char="•"/>
            </a:pPr>
            <a:r>
              <a:rPr lang="en-GB" sz="1800" b="0" i="0" u="none" strike="noStrike" dirty="0">
                <a:solidFill>
                  <a:srgbClr val="07254B"/>
                </a:solidFill>
                <a:effectLst/>
                <a:latin typeface="Fredoka SemiCondensed Light" pitchFamily="2" charset="-79"/>
                <a:cs typeface="Fredoka SemiCondensed Light" pitchFamily="2" charset="-79"/>
              </a:rPr>
              <a:t>A trust is not a legal entity; liabilities are incurred in the trustee's name.</a:t>
            </a:r>
          </a:p>
          <a:p>
            <a:pPr marL="285750" marR="0" lvl="0" indent="-285750" algn="l" rtl="0">
              <a:spcBef>
                <a:spcPts val="0"/>
              </a:spcBef>
              <a:spcAft>
                <a:spcPts val="0"/>
              </a:spcAft>
              <a:buClr>
                <a:srgbClr val="112C50"/>
              </a:buClr>
              <a:buSzPts val="2000"/>
              <a:buFont typeface="Arial" panose="020B0604020202020204" pitchFamily="34" charset="0"/>
              <a:buChar char="•"/>
            </a:pPr>
            <a:r>
              <a:rPr lang="en-GB" sz="1800" b="0" i="0" u="none" strike="noStrike" dirty="0">
                <a:solidFill>
                  <a:srgbClr val="07254B"/>
                </a:solidFill>
                <a:effectLst/>
                <a:latin typeface="Fredoka SemiCondensed Light" pitchFamily="2" charset="-79"/>
                <a:cs typeface="Fredoka SemiCondensed Light" pitchFamily="2" charset="-79"/>
              </a:rPr>
              <a:t>Trustees contract for the trust's benefit, and can be indemnified from trust assets.</a:t>
            </a:r>
          </a:p>
          <a:p>
            <a:pPr marL="285750" marR="0" lvl="0" indent="-285750" algn="l" rtl="0">
              <a:spcBef>
                <a:spcPts val="0"/>
              </a:spcBef>
              <a:spcAft>
                <a:spcPts val="0"/>
              </a:spcAft>
              <a:buClr>
                <a:srgbClr val="112C50"/>
              </a:buClr>
              <a:buSzPts val="2000"/>
              <a:buFont typeface="Arial" panose="020B0604020202020204" pitchFamily="34" charset="0"/>
              <a:buChar char="•"/>
            </a:pPr>
            <a:r>
              <a:rPr lang="en-GB" sz="1800" b="0" i="0" u="none" strike="noStrike" dirty="0">
                <a:solidFill>
                  <a:srgbClr val="07254B"/>
                </a:solidFill>
                <a:effectLst/>
                <a:latin typeface="Fredoka SemiCondensed Light" pitchFamily="2" charset="-79"/>
                <a:cs typeface="Fredoka SemiCondensed Light" pitchFamily="2" charset="-79"/>
              </a:rPr>
              <a:t>Lenders typically require guarantees from trustees personally or from directors of trustee companies.</a:t>
            </a:r>
          </a:p>
          <a:p>
            <a:pPr marL="285750" marR="0" lvl="0" indent="-285750" algn="l" rtl="0">
              <a:spcBef>
                <a:spcPts val="0"/>
              </a:spcBef>
              <a:spcAft>
                <a:spcPts val="0"/>
              </a:spcAft>
              <a:buClr>
                <a:srgbClr val="112C50"/>
              </a:buClr>
              <a:buSzPts val="2000"/>
              <a:buFont typeface="Arial" panose="020B0604020202020204" pitchFamily="34" charset="0"/>
              <a:buChar char="•"/>
            </a:pPr>
            <a:r>
              <a:rPr lang="en-GB" sz="1800" b="0" i="0" u="none" strike="noStrike" dirty="0">
                <a:solidFill>
                  <a:srgbClr val="07254B"/>
                </a:solidFill>
                <a:effectLst/>
                <a:latin typeface="Fredoka SemiCondensed Light" pitchFamily="2" charset="-79"/>
                <a:cs typeface="Fredoka SemiCondensed Light" pitchFamily="2" charset="-79"/>
              </a:rPr>
              <a:t>Beneficiaries aren't liable for trust liabilities; new trustees aren't liable for prior trustee debts.</a:t>
            </a:r>
          </a:p>
        </p:txBody>
      </p:sp>
      <p:pic>
        <p:nvPicPr>
          <p:cNvPr id="6" name="Picture 5">
            <a:extLst>
              <a:ext uri="{FF2B5EF4-FFF2-40B4-BE49-F238E27FC236}">
                <a16:creationId xmlns:a16="http://schemas.microsoft.com/office/drawing/2014/main" id="{1378524D-9D7C-5102-A79E-98E35ED007B7}"/>
              </a:ext>
            </a:extLst>
          </p:cNvPr>
          <p:cNvPicPr>
            <a:picLocks noChangeAspect="1"/>
          </p:cNvPicPr>
          <p:nvPr/>
        </p:nvPicPr>
        <p:blipFill rotWithShape="1">
          <a:blip r:embed="rId3"/>
          <a:srcRect l="22480" r="-7834" b="1135"/>
          <a:stretch/>
        </p:blipFill>
        <p:spPr>
          <a:xfrm>
            <a:off x="5317067" y="0"/>
            <a:ext cx="9373541" cy="6107289"/>
          </a:xfrm>
          <a:prstGeom prst="rect">
            <a:avLst/>
          </a:prstGeom>
        </p:spPr>
      </p:pic>
    </p:spTree>
    <p:extLst>
      <p:ext uri="{BB962C8B-B14F-4D97-AF65-F5344CB8AC3E}">
        <p14:creationId xmlns:p14="http://schemas.microsoft.com/office/powerpoint/2010/main" val="3161645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12C50"/>
        </a:solidFill>
        <a:effectLst/>
      </p:bgPr>
    </p:bg>
    <p:spTree>
      <p:nvGrpSpPr>
        <p:cNvPr id="1" name="Shape 122"/>
        <p:cNvGrpSpPr/>
        <p:nvPr/>
      </p:nvGrpSpPr>
      <p:grpSpPr>
        <a:xfrm>
          <a:off x="0" y="0"/>
          <a:ext cx="0" cy="0"/>
          <a:chOff x="0" y="0"/>
          <a:chExt cx="0" cy="0"/>
        </a:xfrm>
      </p:grpSpPr>
      <p:sp>
        <p:nvSpPr>
          <p:cNvPr id="123" name="Google Shape;123;p3"/>
          <p:cNvSpPr txBox="1"/>
          <p:nvPr/>
        </p:nvSpPr>
        <p:spPr>
          <a:xfrm>
            <a:off x="512873" y="808107"/>
            <a:ext cx="6772938"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5400" b="0" i="0" u="none" strike="noStrike" cap="none" dirty="0">
                <a:solidFill>
                  <a:schemeClr val="lt1"/>
                </a:solidFill>
                <a:latin typeface="Fredoka Medium"/>
                <a:ea typeface="Fredoka Medium"/>
                <a:cs typeface="Fredoka Medium"/>
                <a:sym typeface="Fredoka Medium"/>
              </a:rPr>
              <a:t>05</a:t>
            </a:r>
            <a:endParaRPr dirty="0"/>
          </a:p>
        </p:txBody>
      </p:sp>
      <p:sp>
        <p:nvSpPr>
          <p:cNvPr id="124" name="Google Shape;124;p3"/>
          <p:cNvSpPr txBox="1"/>
          <p:nvPr/>
        </p:nvSpPr>
        <p:spPr>
          <a:xfrm>
            <a:off x="6096000" y="2648381"/>
            <a:ext cx="3499556" cy="1118214"/>
          </a:xfrm>
          <a:prstGeom prst="rect">
            <a:avLst/>
          </a:prstGeom>
          <a:noFill/>
          <a:ln>
            <a:noFill/>
          </a:ln>
        </p:spPr>
        <p:txBody>
          <a:bodyPr spcFirstLastPara="1" wrap="square" lIns="91425" tIns="45700" rIns="91425" bIns="45700" anchor="t" anchorCtr="0">
            <a:spAutoFit/>
          </a:bodyPr>
          <a:lstStyle/>
          <a:p>
            <a:pPr marL="0" marR="0" lvl="0" indent="0" rtl="0">
              <a:lnSpc>
                <a:spcPts val="4000"/>
              </a:lnSpc>
              <a:spcBef>
                <a:spcPts val="0"/>
              </a:spcBef>
              <a:spcAft>
                <a:spcPts val="0"/>
              </a:spcAft>
              <a:buNone/>
            </a:pPr>
            <a:r>
              <a:rPr lang="en-US" sz="4000" b="0" i="0" u="none" strike="noStrike" cap="none" dirty="0">
                <a:solidFill>
                  <a:schemeClr val="bg1"/>
                </a:solidFill>
                <a:latin typeface="Fredoka Medium"/>
                <a:ea typeface="Fredoka Medium"/>
                <a:cs typeface="Fredoka Medium"/>
                <a:sym typeface="Fredoka Medium"/>
              </a:rPr>
              <a:t>Can </a:t>
            </a:r>
            <a:r>
              <a:rPr lang="en-US" sz="4000" dirty="0">
                <a:solidFill>
                  <a:schemeClr val="bg1"/>
                </a:solidFill>
                <a:latin typeface="Fredoka Medium"/>
                <a:ea typeface="Fredoka Medium"/>
                <a:cs typeface="Fredoka Medium"/>
                <a:sym typeface="Fredoka Medium"/>
              </a:rPr>
              <a:t>Y</a:t>
            </a:r>
            <a:r>
              <a:rPr lang="en-US" sz="4000" b="0" i="0" u="none" strike="noStrike" cap="none" dirty="0">
                <a:solidFill>
                  <a:schemeClr val="bg1"/>
                </a:solidFill>
                <a:latin typeface="Fredoka Medium"/>
                <a:ea typeface="Fredoka Medium"/>
                <a:cs typeface="Fredoka Medium"/>
                <a:sym typeface="Fredoka Medium"/>
              </a:rPr>
              <a:t>ou Lend to a Trust?</a:t>
            </a:r>
            <a:endParaRPr lang="en-US" sz="4000" dirty="0">
              <a:solidFill>
                <a:schemeClr val="bg1"/>
              </a:solidFill>
            </a:endParaRPr>
          </a:p>
        </p:txBody>
      </p:sp>
      <p:cxnSp>
        <p:nvCxnSpPr>
          <p:cNvPr id="125" name="Google Shape;125;p3"/>
          <p:cNvCxnSpPr/>
          <p:nvPr/>
        </p:nvCxnSpPr>
        <p:spPr>
          <a:xfrm>
            <a:off x="6191693" y="3944679"/>
            <a:ext cx="1410586" cy="0"/>
          </a:xfrm>
          <a:prstGeom prst="straightConnector1">
            <a:avLst/>
          </a:prstGeom>
          <a:noFill/>
          <a:ln w="9525" cap="flat" cmpd="sng">
            <a:solidFill>
              <a:srgbClr val="FFFFFF"/>
            </a:solidFill>
            <a:prstDash val="solid"/>
            <a:miter lim="800000"/>
            <a:headEnd type="none" w="sm" len="sm"/>
            <a:tailEnd type="none" w="sm" len="sm"/>
          </a:ln>
        </p:spPr>
      </p:cxnSp>
      <p:pic>
        <p:nvPicPr>
          <p:cNvPr id="5" name="Google Shape;86;p1">
            <a:extLst>
              <a:ext uri="{FF2B5EF4-FFF2-40B4-BE49-F238E27FC236}">
                <a16:creationId xmlns:a16="http://schemas.microsoft.com/office/drawing/2014/main" id="{06485A29-85E0-4AC9-E62B-302484BC9F4C}"/>
              </a:ext>
            </a:extLst>
          </p:cNvPr>
          <p:cNvPicPr preferRelativeResize="0"/>
          <p:nvPr/>
        </p:nvPicPr>
        <p:blipFill rotWithShape="1">
          <a:blip r:embed="rId3">
            <a:alphaModFix/>
          </a:blip>
          <a:srcRect/>
          <a:stretch/>
        </p:blipFill>
        <p:spPr>
          <a:xfrm>
            <a:off x="8320569" y="4501891"/>
            <a:ext cx="4657353" cy="4712218"/>
          </a:xfrm>
          <a:prstGeom prst="rect">
            <a:avLst/>
          </a:prstGeom>
          <a:noFill/>
          <a:ln>
            <a:noFill/>
          </a:ln>
        </p:spPr>
      </p:pic>
      <p:pic>
        <p:nvPicPr>
          <p:cNvPr id="6" name="Google Shape;88;p1">
            <a:extLst>
              <a:ext uri="{FF2B5EF4-FFF2-40B4-BE49-F238E27FC236}">
                <a16:creationId xmlns:a16="http://schemas.microsoft.com/office/drawing/2014/main" id="{F4AF5F16-570A-FF4B-8729-9A0803BC5641}"/>
              </a:ext>
            </a:extLst>
          </p:cNvPr>
          <p:cNvPicPr preferRelativeResize="0"/>
          <p:nvPr/>
        </p:nvPicPr>
        <p:blipFill rotWithShape="1">
          <a:blip r:embed="rId3">
            <a:alphaModFix/>
          </a:blip>
          <a:srcRect/>
          <a:stretch/>
        </p:blipFill>
        <p:spPr>
          <a:xfrm>
            <a:off x="-1456802" y="1410486"/>
            <a:ext cx="4657353" cy="4712218"/>
          </a:xfrm>
          <a:prstGeom prst="rect">
            <a:avLst/>
          </a:prstGeom>
          <a:noFill/>
          <a:ln>
            <a:noFill/>
          </a:ln>
        </p:spPr>
      </p:pic>
      <p:pic>
        <p:nvPicPr>
          <p:cNvPr id="7" name="Google Shape;89;p1">
            <a:extLst>
              <a:ext uri="{FF2B5EF4-FFF2-40B4-BE49-F238E27FC236}">
                <a16:creationId xmlns:a16="http://schemas.microsoft.com/office/drawing/2014/main" id="{4156482B-4369-961B-AA70-A30A312CE91F}"/>
              </a:ext>
            </a:extLst>
          </p:cNvPr>
          <p:cNvPicPr preferRelativeResize="0"/>
          <p:nvPr/>
        </p:nvPicPr>
        <p:blipFill rotWithShape="1">
          <a:blip r:embed="rId3">
            <a:alphaModFix/>
          </a:blip>
          <a:srcRect/>
          <a:stretch/>
        </p:blipFill>
        <p:spPr>
          <a:xfrm>
            <a:off x="7889495" y="-2278918"/>
            <a:ext cx="4657353" cy="4712218"/>
          </a:xfrm>
          <a:prstGeom prst="rect">
            <a:avLst/>
          </a:prstGeom>
          <a:noFill/>
          <a:ln>
            <a:noFill/>
          </a:ln>
        </p:spPr>
      </p:pic>
    </p:spTree>
    <p:extLst>
      <p:ext uri="{BB962C8B-B14F-4D97-AF65-F5344CB8AC3E}">
        <p14:creationId xmlns:p14="http://schemas.microsoft.com/office/powerpoint/2010/main" val="3811271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p:nvPr/>
        </p:nvSpPr>
        <p:spPr>
          <a:xfrm>
            <a:off x="512874" y="522782"/>
            <a:ext cx="5845885" cy="454679"/>
          </a:xfrm>
          <a:prstGeom prst="rect">
            <a:avLst/>
          </a:prstGeom>
          <a:noFill/>
          <a:ln>
            <a:noFill/>
          </a:ln>
        </p:spPr>
        <p:txBody>
          <a:bodyPr spcFirstLastPara="1" wrap="square" lIns="91425" tIns="45700" rIns="91425" bIns="45700" anchor="b" anchorCtr="0">
            <a:noAutofit/>
          </a:bodyPr>
          <a:lstStyle/>
          <a:p>
            <a:pPr marL="0" marR="0" lvl="0" indent="0" algn="just" rtl="0">
              <a:lnSpc>
                <a:spcPct val="150000"/>
              </a:lnSpc>
              <a:spcBef>
                <a:spcPts val="0"/>
              </a:spcBef>
              <a:spcAft>
                <a:spcPts val="0"/>
              </a:spcAft>
              <a:buNone/>
            </a:pPr>
            <a:r>
              <a:rPr lang="en-US" sz="2000" b="0" i="0" u="none" strike="noStrike" cap="none" dirty="0">
                <a:solidFill>
                  <a:srgbClr val="0A2C4E"/>
                </a:solidFill>
                <a:latin typeface="Fredoka Medium"/>
                <a:ea typeface="Fredoka Medium"/>
                <a:cs typeface="Fredoka Medium"/>
                <a:sym typeface="Fredoka Medium"/>
              </a:rPr>
              <a:t>05  |  Can You Lend to a Trust</a:t>
            </a:r>
            <a:endParaRPr lang="en-US" sz="2000" dirty="0"/>
          </a:p>
        </p:txBody>
      </p:sp>
      <p:sp>
        <p:nvSpPr>
          <p:cNvPr id="2" name="Google Shape;222;p16">
            <a:extLst>
              <a:ext uri="{FF2B5EF4-FFF2-40B4-BE49-F238E27FC236}">
                <a16:creationId xmlns:a16="http://schemas.microsoft.com/office/drawing/2014/main" id="{5E8111D4-A6E9-2CB1-FE8E-53E20334D04F}"/>
              </a:ext>
            </a:extLst>
          </p:cNvPr>
          <p:cNvSpPr txBox="1"/>
          <p:nvPr/>
        </p:nvSpPr>
        <p:spPr>
          <a:xfrm>
            <a:off x="497308" y="1162161"/>
            <a:ext cx="4702013" cy="17542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12C50"/>
              </a:buClr>
              <a:buSzPts val="2000"/>
              <a:buFont typeface="Arial" panose="020B0604020202020204" pitchFamily="34" charset="0"/>
              <a:buChar char="•"/>
            </a:pPr>
            <a:r>
              <a:rPr lang="en-GB" sz="1800" b="0" i="0" u="none" strike="noStrike" dirty="0">
                <a:solidFill>
                  <a:srgbClr val="07254B"/>
                </a:solidFill>
                <a:effectLst/>
                <a:latin typeface="Fredoka SemiCondensed Light" pitchFamily="2" charset="-79"/>
                <a:cs typeface="Fredoka SemiCondensed Light" pitchFamily="2" charset="-79"/>
              </a:rPr>
              <a:t>Lenders finance trustees directly, not trusts.</a:t>
            </a:r>
          </a:p>
          <a:p>
            <a:pPr marL="285750" marR="0" lvl="0" indent="-285750" algn="l" rtl="0">
              <a:spcBef>
                <a:spcPts val="0"/>
              </a:spcBef>
              <a:spcAft>
                <a:spcPts val="0"/>
              </a:spcAft>
              <a:buClr>
                <a:srgbClr val="112C50"/>
              </a:buClr>
              <a:buSzPts val="2000"/>
              <a:buFont typeface="Arial" panose="020B0604020202020204" pitchFamily="34" charset="0"/>
              <a:buChar char="•"/>
            </a:pPr>
            <a:r>
              <a:rPr lang="en-GB" sz="1800" b="0" i="0" u="none" strike="noStrike" dirty="0">
                <a:solidFill>
                  <a:srgbClr val="07254B"/>
                </a:solidFill>
                <a:effectLst/>
                <a:latin typeface="Fredoka SemiCondensed Light" pitchFamily="2" charset="-79"/>
                <a:cs typeface="Fredoka SemiCondensed Light" pitchFamily="2" charset="-79"/>
              </a:rPr>
              <a:t>The borrower is identified without reference to trustee capacity (e.g., ABC Limited).</a:t>
            </a:r>
          </a:p>
          <a:p>
            <a:pPr marL="285750" marR="0" lvl="0" indent="-285750" algn="l" rtl="0">
              <a:spcBef>
                <a:spcPts val="0"/>
              </a:spcBef>
              <a:spcAft>
                <a:spcPts val="0"/>
              </a:spcAft>
              <a:buClr>
                <a:srgbClr val="112C50"/>
              </a:buClr>
              <a:buSzPts val="2000"/>
              <a:buFont typeface="Arial" panose="020B0604020202020204" pitchFamily="34" charset="0"/>
              <a:buChar char="•"/>
            </a:pPr>
            <a:r>
              <a:rPr lang="en-GB" sz="1800" b="0" i="0" u="none" strike="noStrike" dirty="0">
                <a:solidFill>
                  <a:srgbClr val="07254B"/>
                </a:solidFill>
                <a:effectLst/>
                <a:latin typeface="Fredoka SemiCondensed Light" pitchFamily="2" charset="-79"/>
                <a:cs typeface="Fredoka SemiCondensed Light" pitchFamily="2" charset="-79"/>
              </a:rPr>
              <a:t>Loan contracts clarify trustee liability personally and as trustee for the trust, ensuring access to trust assets.</a:t>
            </a:r>
          </a:p>
        </p:txBody>
      </p:sp>
      <p:pic>
        <p:nvPicPr>
          <p:cNvPr id="5" name="Picture 4">
            <a:extLst>
              <a:ext uri="{FF2B5EF4-FFF2-40B4-BE49-F238E27FC236}">
                <a16:creationId xmlns:a16="http://schemas.microsoft.com/office/drawing/2014/main" id="{3F0731B7-0C96-38D0-C063-C6A86DE67323}"/>
              </a:ext>
            </a:extLst>
          </p:cNvPr>
          <p:cNvPicPr>
            <a:picLocks noChangeAspect="1"/>
          </p:cNvPicPr>
          <p:nvPr/>
        </p:nvPicPr>
        <p:blipFill rotWithShape="1">
          <a:blip r:embed="rId3"/>
          <a:srcRect l="20643" r="6743"/>
          <a:stretch/>
        </p:blipFill>
        <p:spPr>
          <a:xfrm>
            <a:off x="5350933" y="0"/>
            <a:ext cx="7902222" cy="6121400"/>
          </a:xfrm>
          <a:prstGeom prst="rect">
            <a:avLst/>
          </a:prstGeom>
        </p:spPr>
      </p:pic>
    </p:spTree>
    <p:extLst>
      <p:ext uri="{BB962C8B-B14F-4D97-AF65-F5344CB8AC3E}">
        <p14:creationId xmlns:p14="http://schemas.microsoft.com/office/powerpoint/2010/main" val="1680386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3" name="Google Shape;221;p16">
            <a:extLst>
              <a:ext uri="{FF2B5EF4-FFF2-40B4-BE49-F238E27FC236}">
                <a16:creationId xmlns:a16="http://schemas.microsoft.com/office/drawing/2014/main" id="{806F95B9-56B3-32D5-4930-4AE805021C8A}"/>
              </a:ext>
            </a:extLst>
          </p:cNvPr>
          <p:cNvSpPr/>
          <p:nvPr/>
        </p:nvSpPr>
        <p:spPr>
          <a:xfrm>
            <a:off x="5892799" y="1490132"/>
            <a:ext cx="6299201" cy="4538135"/>
          </a:xfrm>
          <a:prstGeom prst="rect">
            <a:avLst/>
          </a:prstGeom>
          <a:solidFill>
            <a:srgbClr val="EAEAEA">
              <a:alpha val="33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16"/>
          <p:cNvSpPr/>
          <p:nvPr/>
        </p:nvSpPr>
        <p:spPr>
          <a:xfrm>
            <a:off x="-1" y="1490132"/>
            <a:ext cx="6299201" cy="453813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16"/>
          <p:cNvSpPr txBox="1"/>
          <p:nvPr/>
        </p:nvSpPr>
        <p:spPr>
          <a:xfrm>
            <a:off x="485351" y="2800546"/>
            <a:ext cx="4481760" cy="258528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112C50"/>
              </a:buClr>
              <a:buSzPts val="2000"/>
              <a:buFont typeface="Arial" panose="020B0604020202020204" pitchFamily="34" charset="0"/>
              <a:buChar char="•"/>
            </a:pPr>
            <a:r>
              <a:rPr lang="en-GB" sz="1800" dirty="0">
                <a:solidFill>
                  <a:srgbClr val="112C50"/>
                </a:solidFill>
                <a:latin typeface="Fredoka SemiCondensed Light" pitchFamily="2" charset="-79"/>
                <a:ea typeface="Fredoka Light"/>
                <a:cs typeface="Fredoka SemiCondensed Light" pitchFamily="2" charset="-79"/>
                <a:sym typeface="Fredoka Light"/>
              </a:rPr>
              <a:t>Trustee is personally liable but usually indemnified from trust assets, except for fraud or negligence.</a:t>
            </a:r>
          </a:p>
          <a:p>
            <a:pPr marL="342900" marR="0" lvl="0" indent="-342900" algn="l" rtl="0">
              <a:spcBef>
                <a:spcPts val="0"/>
              </a:spcBef>
              <a:spcAft>
                <a:spcPts val="0"/>
              </a:spcAft>
              <a:buClr>
                <a:srgbClr val="112C50"/>
              </a:buClr>
              <a:buSzPts val="2000"/>
              <a:buFont typeface="Arial" panose="020B0604020202020204" pitchFamily="34" charset="0"/>
              <a:buChar char="•"/>
            </a:pPr>
            <a:r>
              <a:rPr lang="en-GB" sz="1800" dirty="0">
                <a:solidFill>
                  <a:srgbClr val="112C50"/>
                </a:solidFill>
                <a:latin typeface="Fredoka SemiCondensed Light" pitchFamily="2" charset="-79"/>
                <a:ea typeface="Fredoka Light"/>
                <a:cs typeface="Fredoka SemiCondensed Light" pitchFamily="2" charset="-79"/>
                <a:sym typeface="Fredoka Light"/>
              </a:rPr>
              <a:t>Lenders rely on the trustee’s indemnity right for recourse to trust assets.</a:t>
            </a:r>
          </a:p>
          <a:p>
            <a:pPr marL="342900" marR="0" lvl="0" indent="-342900" algn="l" rtl="0">
              <a:spcBef>
                <a:spcPts val="0"/>
              </a:spcBef>
              <a:spcAft>
                <a:spcPts val="0"/>
              </a:spcAft>
              <a:buClr>
                <a:srgbClr val="112C50"/>
              </a:buClr>
              <a:buSzPts val="2000"/>
              <a:buFont typeface="Arial" panose="020B0604020202020204" pitchFamily="34" charset="0"/>
              <a:buChar char="•"/>
            </a:pPr>
            <a:r>
              <a:rPr lang="en-GB" sz="1800" dirty="0">
                <a:solidFill>
                  <a:srgbClr val="112C50"/>
                </a:solidFill>
                <a:latin typeface="Fredoka SemiCondensed Light" pitchFamily="2" charset="-79"/>
                <a:ea typeface="Fredoka Light"/>
                <a:cs typeface="Fredoka SemiCondensed Light" pitchFamily="2" charset="-79"/>
                <a:sym typeface="Fredoka Light"/>
              </a:rPr>
              <a:t>Trustee must have powers under the trust terms to be indemnified.</a:t>
            </a:r>
          </a:p>
          <a:p>
            <a:pPr marL="342900" marR="0" lvl="0" indent="-342900" algn="l" rtl="0">
              <a:spcBef>
                <a:spcPts val="0"/>
              </a:spcBef>
              <a:spcAft>
                <a:spcPts val="0"/>
              </a:spcAft>
              <a:buClr>
                <a:srgbClr val="112C50"/>
              </a:buClr>
              <a:buSzPts val="2000"/>
              <a:buFont typeface="Arial" panose="020B0604020202020204" pitchFamily="34" charset="0"/>
              <a:buChar char="•"/>
            </a:pPr>
            <a:r>
              <a:rPr lang="en-GB" sz="1800" dirty="0">
                <a:solidFill>
                  <a:srgbClr val="112C50"/>
                </a:solidFill>
                <a:latin typeface="Fredoka SemiCondensed Light" pitchFamily="2" charset="-79"/>
                <a:ea typeface="Fredoka Light"/>
                <a:cs typeface="Fredoka SemiCondensed Light" pitchFamily="2" charset="-79"/>
                <a:sym typeface="Fredoka Light"/>
              </a:rPr>
              <a:t>Without indemnity, lenders may become unsecured creditors of the trustee.</a:t>
            </a:r>
            <a:endParaRPr sz="1800" dirty="0">
              <a:solidFill>
                <a:srgbClr val="112C50"/>
              </a:solidFill>
              <a:latin typeface="Fredoka SemiCondensed Light" pitchFamily="2" charset="-79"/>
              <a:ea typeface="Fredoka Light"/>
              <a:cs typeface="Fredoka SemiCondensed Light" pitchFamily="2" charset="-79"/>
              <a:sym typeface="Fredoka Light"/>
            </a:endParaRPr>
          </a:p>
        </p:txBody>
      </p:sp>
      <p:sp>
        <p:nvSpPr>
          <p:cNvPr id="224" name="Google Shape;224;p16"/>
          <p:cNvSpPr txBox="1"/>
          <p:nvPr/>
        </p:nvSpPr>
        <p:spPr>
          <a:xfrm>
            <a:off x="171703" y="599986"/>
            <a:ext cx="10405985" cy="487465"/>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None/>
            </a:pPr>
            <a:r>
              <a:rPr lang="en-GB" sz="2400" dirty="0">
                <a:solidFill>
                  <a:srgbClr val="112C50"/>
                </a:solidFill>
                <a:latin typeface="Fredoka Medium"/>
                <a:ea typeface="Fredoka Medium"/>
                <a:cs typeface="Fredoka Medium"/>
                <a:sym typeface="Fredoka Medium"/>
              </a:rPr>
              <a:t>Five key issues to consider when lending to a trustee:</a:t>
            </a:r>
            <a:endParaRPr sz="2400" dirty="0">
              <a:solidFill>
                <a:srgbClr val="112C50"/>
              </a:solidFill>
              <a:latin typeface="Fredoka Medium"/>
              <a:ea typeface="Fredoka Medium"/>
              <a:cs typeface="Fredoka Medium"/>
              <a:sym typeface="Fredoka Medium"/>
            </a:endParaRPr>
          </a:p>
        </p:txBody>
      </p:sp>
      <p:sp>
        <p:nvSpPr>
          <p:cNvPr id="230" name="Google Shape;230;p16"/>
          <p:cNvSpPr txBox="1"/>
          <p:nvPr/>
        </p:nvSpPr>
        <p:spPr>
          <a:xfrm>
            <a:off x="270862" y="2046422"/>
            <a:ext cx="4481760" cy="388656"/>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None/>
            </a:pPr>
            <a:r>
              <a:rPr lang="en-GB" sz="1800" dirty="0">
                <a:solidFill>
                  <a:srgbClr val="112C50"/>
                </a:solidFill>
                <a:latin typeface="Fredoka Medium"/>
                <a:ea typeface="Fredoka Medium"/>
                <a:cs typeface="Fredoka Medium"/>
                <a:sym typeface="Fredoka Medium"/>
              </a:rPr>
              <a:t>The trustee’s right of indemnity</a:t>
            </a:r>
            <a:endParaRPr sz="1800" dirty="0">
              <a:solidFill>
                <a:srgbClr val="112C50"/>
              </a:solidFill>
              <a:latin typeface="Fredoka Medium"/>
              <a:ea typeface="Fredoka Medium"/>
              <a:cs typeface="Fredoka Medium"/>
              <a:sym typeface="Fredoka Medium"/>
            </a:endParaRPr>
          </a:p>
        </p:txBody>
      </p:sp>
      <p:sp>
        <p:nvSpPr>
          <p:cNvPr id="4" name="Google Shape;222;p16">
            <a:extLst>
              <a:ext uri="{FF2B5EF4-FFF2-40B4-BE49-F238E27FC236}">
                <a16:creationId xmlns:a16="http://schemas.microsoft.com/office/drawing/2014/main" id="{430CA85A-701F-ACB2-EE07-E918DE0CF3D5}"/>
              </a:ext>
            </a:extLst>
          </p:cNvPr>
          <p:cNvSpPr txBox="1"/>
          <p:nvPr/>
        </p:nvSpPr>
        <p:spPr>
          <a:xfrm>
            <a:off x="6784552" y="2845514"/>
            <a:ext cx="4481760" cy="230828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112C50"/>
              </a:buClr>
              <a:buSzPts val="2000"/>
              <a:buFont typeface="Arial" panose="020B0604020202020204" pitchFamily="34" charset="0"/>
              <a:buChar char="•"/>
            </a:pPr>
            <a:r>
              <a:rPr lang="en-GB" sz="1800" dirty="0">
                <a:solidFill>
                  <a:srgbClr val="112C50"/>
                </a:solidFill>
                <a:latin typeface="Fredoka SemiCondensed Light" pitchFamily="2" charset="-79"/>
                <a:ea typeface="Fredoka Light"/>
                <a:cs typeface="Fredoka SemiCondensed Light" pitchFamily="2" charset="-79"/>
                <a:sym typeface="Fredoka Light"/>
              </a:rPr>
              <a:t>ACNs uniquely identify companies; introduced to the Corporations Act.</a:t>
            </a:r>
          </a:p>
          <a:p>
            <a:pPr marL="342900" marR="0" lvl="0" indent="-342900" algn="l" rtl="0">
              <a:spcBef>
                <a:spcPts val="0"/>
              </a:spcBef>
              <a:spcAft>
                <a:spcPts val="0"/>
              </a:spcAft>
              <a:buClr>
                <a:srgbClr val="112C50"/>
              </a:buClr>
              <a:buSzPts val="2000"/>
              <a:buFont typeface="Arial" panose="020B0604020202020204" pitchFamily="34" charset="0"/>
              <a:buChar char="•"/>
            </a:pPr>
            <a:r>
              <a:rPr lang="en-GB" sz="1800" dirty="0">
                <a:solidFill>
                  <a:srgbClr val="112C50"/>
                </a:solidFill>
                <a:latin typeface="Fredoka SemiCondensed Light" pitchFamily="2" charset="-79"/>
                <a:ea typeface="Fredoka Light"/>
                <a:cs typeface="Fredoka SemiCondensed Light" pitchFamily="2" charset="-79"/>
                <a:sym typeface="Fredoka Light"/>
              </a:rPr>
              <a:t>ABNs introduced with GST in 2000; often ACN plus a two-digit prefix.</a:t>
            </a:r>
          </a:p>
          <a:p>
            <a:pPr marL="342900" marR="0" lvl="0" indent="-342900" algn="l" rtl="0">
              <a:spcBef>
                <a:spcPts val="0"/>
              </a:spcBef>
              <a:spcAft>
                <a:spcPts val="0"/>
              </a:spcAft>
              <a:buClr>
                <a:srgbClr val="112C50"/>
              </a:buClr>
              <a:buSzPts val="2000"/>
              <a:buFont typeface="Arial" panose="020B0604020202020204" pitchFamily="34" charset="0"/>
              <a:buChar char="•"/>
            </a:pPr>
            <a:r>
              <a:rPr lang="en-GB" sz="1800" dirty="0">
                <a:solidFill>
                  <a:srgbClr val="112C50"/>
                </a:solidFill>
                <a:latin typeface="Fredoka SemiCondensed Light" pitchFamily="2" charset="-79"/>
                <a:ea typeface="Fredoka Light"/>
                <a:cs typeface="Fredoka SemiCondensed Light" pitchFamily="2" charset="-79"/>
                <a:sym typeface="Fredoka Light"/>
              </a:rPr>
              <a:t>Companies can have multiple ABNs, especially as trustees of trusts.</a:t>
            </a:r>
          </a:p>
          <a:p>
            <a:pPr marL="342900" marR="0" lvl="0" indent="-342900" algn="l" rtl="0">
              <a:spcBef>
                <a:spcPts val="0"/>
              </a:spcBef>
              <a:spcAft>
                <a:spcPts val="0"/>
              </a:spcAft>
              <a:buClr>
                <a:srgbClr val="112C50"/>
              </a:buClr>
              <a:buSzPts val="2000"/>
              <a:buFont typeface="Arial" panose="020B0604020202020204" pitchFamily="34" charset="0"/>
              <a:buChar char="•"/>
            </a:pPr>
            <a:r>
              <a:rPr lang="en-GB" sz="1800" dirty="0">
                <a:solidFill>
                  <a:srgbClr val="112C50"/>
                </a:solidFill>
                <a:latin typeface="Fredoka SemiCondensed Light" pitchFamily="2" charset="-79"/>
                <a:ea typeface="Fredoka Light"/>
                <a:cs typeface="Fredoka SemiCondensed Light" pitchFamily="2" charset="-79"/>
                <a:sym typeface="Fredoka Light"/>
              </a:rPr>
              <a:t>Using an ABN in legal documents might unintentionally limit the agreement.</a:t>
            </a:r>
            <a:endParaRPr sz="1800" dirty="0">
              <a:solidFill>
                <a:srgbClr val="112C50"/>
              </a:solidFill>
              <a:latin typeface="Fredoka SemiCondensed Light" pitchFamily="2" charset="-79"/>
              <a:ea typeface="Fredoka Light"/>
              <a:cs typeface="Fredoka SemiCondensed Light" pitchFamily="2" charset="-79"/>
              <a:sym typeface="Fredoka Light"/>
            </a:endParaRPr>
          </a:p>
        </p:txBody>
      </p:sp>
      <p:sp>
        <p:nvSpPr>
          <p:cNvPr id="5" name="Google Shape;230;p16">
            <a:extLst>
              <a:ext uri="{FF2B5EF4-FFF2-40B4-BE49-F238E27FC236}">
                <a16:creationId xmlns:a16="http://schemas.microsoft.com/office/drawing/2014/main" id="{45EE25F0-22BA-EF6C-D5CF-76F2DFC282BD}"/>
              </a:ext>
            </a:extLst>
          </p:cNvPr>
          <p:cNvSpPr txBox="1"/>
          <p:nvPr/>
        </p:nvSpPr>
        <p:spPr>
          <a:xfrm>
            <a:off x="6570063" y="2091390"/>
            <a:ext cx="4481760" cy="388656"/>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None/>
            </a:pPr>
            <a:r>
              <a:rPr lang="en-GB" sz="1800" dirty="0">
                <a:solidFill>
                  <a:srgbClr val="112C50"/>
                </a:solidFill>
                <a:latin typeface="Fredoka Medium"/>
                <a:ea typeface="Fredoka Medium"/>
                <a:cs typeface="Fredoka Medium"/>
                <a:sym typeface="Fredoka Medium"/>
              </a:rPr>
              <a:t>ABN v. ACN </a:t>
            </a:r>
            <a:endParaRPr sz="1800" dirty="0">
              <a:solidFill>
                <a:srgbClr val="112C50"/>
              </a:solidFill>
              <a:latin typeface="Fredoka Medium"/>
              <a:ea typeface="Fredoka Medium"/>
              <a:cs typeface="Fredoka Medium"/>
              <a:sym typeface="Fredoka Medium"/>
            </a:endParaRPr>
          </a:p>
        </p:txBody>
      </p:sp>
      <p:sp>
        <p:nvSpPr>
          <p:cNvPr id="7" name="Oval 6">
            <a:extLst>
              <a:ext uri="{FF2B5EF4-FFF2-40B4-BE49-F238E27FC236}">
                <a16:creationId xmlns:a16="http://schemas.microsoft.com/office/drawing/2014/main" id="{A993F8C6-B746-3DF3-87B3-A928A820B899}"/>
              </a:ext>
            </a:extLst>
          </p:cNvPr>
          <p:cNvSpPr/>
          <p:nvPr/>
        </p:nvSpPr>
        <p:spPr>
          <a:xfrm>
            <a:off x="5345149" y="1825221"/>
            <a:ext cx="654825" cy="654825"/>
          </a:xfrm>
          <a:prstGeom prst="ellipse">
            <a:avLst/>
          </a:prstGeom>
          <a:solidFill>
            <a:srgbClr val="112C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Fredoka SemiBold" pitchFamily="2" charset="-79"/>
                <a:cs typeface="Fredoka SemiBold" pitchFamily="2" charset="-79"/>
              </a:rPr>
              <a:t>1</a:t>
            </a:r>
            <a:endParaRPr lang="en-AU" sz="2000" dirty="0">
              <a:latin typeface="Fredoka SemiBold" pitchFamily="2" charset="-79"/>
              <a:cs typeface="Fredoka SemiBold" pitchFamily="2" charset="-79"/>
            </a:endParaRPr>
          </a:p>
        </p:txBody>
      </p:sp>
      <p:sp>
        <p:nvSpPr>
          <p:cNvPr id="8" name="Oval 7">
            <a:extLst>
              <a:ext uri="{FF2B5EF4-FFF2-40B4-BE49-F238E27FC236}">
                <a16:creationId xmlns:a16="http://schemas.microsoft.com/office/drawing/2014/main" id="{36C04DA1-6C14-8761-FADE-8068969F2086}"/>
              </a:ext>
            </a:extLst>
          </p:cNvPr>
          <p:cNvSpPr/>
          <p:nvPr/>
        </p:nvSpPr>
        <p:spPr>
          <a:xfrm>
            <a:off x="11051823" y="1744436"/>
            <a:ext cx="654825" cy="654825"/>
          </a:xfrm>
          <a:prstGeom prst="ellipse">
            <a:avLst/>
          </a:prstGeom>
          <a:solidFill>
            <a:srgbClr val="112C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Fredoka SemiBold" pitchFamily="2" charset="-79"/>
                <a:cs typeface="Fredoka SemiBold" pitchFamily="2" charset="-79"/>
              </a:rPr>
              <a:t>2</a:t>
            </a:r>
            <a:endParaRPr lang="en-AU" sz="2000" dirty="0">
              <a:latin typeface="Fredoka SemiBold" pitchFamily="2" charset="-79"/>
              <a:cs typeface="Fredoka SemiBold" pitchFamily="2" charset="-79"/>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3" name="Google Shape;221;p16">
            <a:extLst>
              <a:ext uri="{FF2B5EF4-FFF2-40B4-BE49-F238E27FC236}">
                <a16:creationId xmlns:a16="http://schemas.microsoft.com/office/drawing/2014/main" id="{806F95B9-56B3-32D5-4930-4AE805021C8A}"/>
              </a:ext>
            </a:extLst>
          </p:cNvPr>
          <p:cNvSpPr/>
          <p:nvPr/>
        </p:nvSpPr>
        <p:spPr>
          <a:xfrm>
            <a:off x="5892799" y="1490132"/>
            <a:ext cx="6299201" cy="4538135"/>
          </a:xfrm>
          <a:prstGeom prst="rect">
            <a:avLst/>
          </a:prstGeom>
          <a:solidFill>
            <a:srgbClr val="EAEAEA">
              <a:alpha val="33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16"/>
          <p:cNvSpPr/>
          <p:nvPr/>
        </p:nvSpPr>
        <p:spPr>
          <a:xfrm>
            <a:off x="-1" y="1490132"/>
            <a:ext cx="6299201" cy="453813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16"/>
          <p:cNvSpPr txBox="1"/>
          <p:nvPr/>
        </p:nvSpPr>
        <p:spPr>
          <a:xfrm>
            <a:off x="485351" y="2800546"/>
            <a:ext cx="4481760" cy="286228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112C50"/>
              </a:buClr>
              <a:buSzPts val="2000"/>
              <a:buFont typeface="Arial" panose="020B0604020202020204" pitchFamily="34" charset="0"/>
              <a:buChar char="•"/>
            </a:pPr>
            <a:r>
              <a:rPr lang="en-GB" sz="1800" dirty="0">
                <a:solidFill>
                  <a:srgbClr val="112C50"/>
                </a:solidFill>
                <a:latin typeface="Fredoka SemiCondensed Light" pitchFamily="2" charset="-79"/>
                <a:ea typeface="Fredoka Light"/>
                <a:cs typeface="Fredoka SemiCondensed Light" pitchFamily="2" charset="-79"/>
                <a:sym typeface="Fredoka Light"/>
              </a:rPr>
              <a:t>Trust deeds regulate the removal of trustees.</a:t>
            </a:r>
          </a:p>
          <a:p>
            <a:pPr marL="342900" marR="0" lvl="0" indent="-342900" algn="l" rtl="0">
              <a:spcBef>
                <a:spcPts val="0"/>
              </a:spcBef>
              <a:spcAft>
                <a:spcPts val="0"/>
              </a:spcAft>
              <a:buClr>
                <a:srgbClr val="112C50"/>
              </a:buClr>
              <a:buSzPts val="2000"/>
              <a:buFont typeface="Arial" panose="020B0604020202020204" pitchFamily="34" charset="0"/>
              <a:buChar char="•"/>
            </a:pPr>
            <a:r>
              <a:rPr lang="en-GB" sz="1800" dirty="0">
                <a:solidFill>
                  <a:srgbClr val="112C50"/>
                </a:solidFill>
                <a:latin typeface="Fredoka SemiCondensed Light" pitchFamily="2" charset="-79"/>
                <a:ea typeface="Fredoka Light"/>
                <a:cs typeface="Fredoka SemiCondensed Light" pitchFamily="2" charset="-79"/>
                <a:sym typeface="Fredoka Light"/>
              </a:rPr>
              <a:t>Trustees may be automatically removed if found of unsound mind, bankrupt, or if a company, in liquidation or receivership.</a:t>
            </a:r>
          </a:p>
          <a:p>
            <a:pPr marL="342900" marR="0" lvl="0" indent="-342900" algn="l" rtl="0">
              <a:spcBef>
                <a:spcPts val="0"/>
              </a:spcBef>
              <a:spcAft>
                <a:spcPts val="0"/>
              </a:spcAft>
              <a:buClr>
                <a:srgbClr val="112C50"/>
              </a:buClr>
              <a:buSzPts val="2000"/>
              <a:buFont typeface="Arial" panose="020B0604020202020204" pitchFamily="34" charset="0"/>
              <a:buChar char="•"/>
            </a:pPr>
            <a:r>
              <a:rPr lang="en-GB" sz="1800" dirty="0">
                <a:solidFill>
                  <a:srgbClr val="112C50"/>
                </a:solidFill>
                <a:latin typeface="Fredoka SemiCondensed Light" pitchFamily="2" charset="-79"/>
                <a:ea typeface="Fredoka Light"/>
                <a:cs typeface="Fredoka SemiCondensed Light" pitchFamily="2" charset="-79"/>
                <a:sym typeface="Fredoka Light"/>
              </a:rPr>
              <a:t>Automatic removal of trustees upon enforcement of security can delay lender actions.</a:t>
            </a:r>
          </a:p>
          <a:p>
            <a:pPr marL="342900" marR="0" lvl="0" indent="-342900" algn="l" rtl="0">
              <a:spcBef>
                <a:spcPts val="0"/>
              </a:spcBef>
              <a:spcAft>
                <a:spcPts val="0"/>
              </a:spcAft>
              <a:buClr>
                <a:srgbClr val="112C50"/>
              </a:buClr>
              <a:buSzPts val="2000"/>
              <a:buFont typeface="Arial" panose="020B0604020202020204" pitchFamily="34" charset="0"/>
              <a:buChar char="•"/>
            </a:pPr>
            <a:r>
              <a:rPr lang="en-GB" sz="1800" dirty="0">
                <a:solidFill>
                  <a:srgbClr val="112C50"/>
                </a:solidFill>
                <a:latin typeface="Fredoka SemiCondensed Light" pitchFamily="2" charset="-79"/>
                <a:ea typeface="Fredoka Light"/>
                <a:cs typeface="Fredoka SemiCondensed Light" pitchFamily="2" charset="-79"/>
                <a:sym typeface="Fredoka Light"/>
              </a:rPr>
              <a:t>Recommend amending trust deeds to ensure replacement trustees are appointed automatically.</a:t>
            </a:r>
            <a:endParaRPr sz="1800" dirty="0">
              <a:solidFill>
                <a:srgbClr val="112C50"/>
              </a:solidFill>
              <a:latin typeface="Fredoka SemiCondensed Light" pitchFamily="2" charset="-79"/>
              <a:ea typeface="Fredoka Light"/>
              <a:cs typeface="Fredoka SemiCondensed Light" pitchFamily="2" charset="-79"/>
              <a:sym typeface="Fredoka Light"/>
            </a:endParaRPr>
          </a:p>
        </p:txBody>
      </p:sp>
      <p:sp>
        <p:nvSpPr>
          <p:cNvPr id="224" name="Google Shape;224;p16"/>
          <p:cNvSpPr txBox="1"/>
          <p:nvPr/>
        </p:nvSpPr>
        <p:spPr>
          <a:xfrm>
            <a:off x="171703" y="599986"/>
            <a:ext cx="10405985" cy="487465"/>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None/>
            </a:pPr>
            <a:r>
              <a:rPr lang="en-GB" sz="2400" dirty="0">
                <a:solidFill>
                  <a:srgbClr val="112C50"/>
                </a:solidFill>
                <a:latin typeface="Fredoka Medium"/>
                <a:ea typeface="Fredoka Medium"/>
                <a:cs typeface="Fredoka Medium"/>
                <a:sym typeface="Fredoka Medium"/>
              </a:rPr>
              <a:t>Five key issues to consider when lending to a trustee:</a:t>
            </a:r>
            <a:endParaRPr sz="2400" dirty="0">
              <a:solidFill>
                <a:srgbClr val="112C50"/>
              </a:solidFill>
              <a:latin typeface="Fredoka Medium"/>
              <a:ea typeface="Fredoka Medium"/>
              <a:cs typeface="Fredoka Medium"/>
              <a:sym typeface="Fredoka Medium"/>
            </a:endParaRPr>
          </a:p>
        </p:txBody>
      </p:sp>
      <p:sp>
        <p:nvSpPr>
          <p:cNvPr id="230" name="Google Shape;230;p16"/>
          <p:cNvSpPr txBox="1"/>
          <p:nvPr/>
        </p:nvSpPr>
        <p:spPr>
          <a:xfrm>
            <a:off x="270862" y="2046422"/>
            <a:ext cx="4481760" cy="388656"/>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None/>
            </a:pPr>
            <a:r>
              <a:rPr lang="en-GB" sz="1800" dirty="0">
                <a:solidFill>
                  <a:srgbClr val="112C50"/>
                </a:solidFill>
                <a:latin typeface="Fredoka Medium"/>
                <a:ea typeface="Fredoka Medium"/>
                <a:cs typeface="Fredoka Medium"/>
                <a:sym typeface="Fredoka Medium"/>
              </a:rPr>
              <a:t>Removal of a trustee</a:t>
            </a:r>
            <a:endParaRPr sz="1800" dirty="0">
              <a:solidFill>
                <a:srgbClr val="112C50"/>
              </a:solidFill>
              <a:latin typeface="Fredoka Medium"/>
              <a:ea typeface="Fredoka Medium"/>
              <a:cs typeface="Fredoka Medium"/>
              <a:sym typeface="Fredoka Medium"/>
            </a:endParaRPr>
          </a:p>
        </p:txBody>
      </p:sp>
      <p:sp>
        <p:nvSpPr>
          <p:cNvPr id="4" name="Google Shape;222;p16">
            <a:extLst>
              <a:ext uri="{FF2B5EF4-FFF2-40B4-BE49-F238E27FC236}">
                <a16:creationId xmlns:a16="http://schemas.microsoft.com/office/drawing/2014/main" id="{430CA85A-701F-ACB2-EE07-E918DE0CF3D5}"/>
              </a:ext>
            </a:extLst>
          </p:cNvPr>
          <p:cNvSpPr txBox="1"/>
          <p:nvPr/>
        </p:nvSpPr>
        <p:spPr>
          <a:xfrm>
            <a:off x="6784552" y="2845514"/>
            <a:ext cx="4481760" cy="286228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112C50"/>
              </a:buClr>
              <a:buSzPts val="2000"/>
              <a:buFont typeface="Arial" panose="020B0604020202020204" pitchFamily="34" charset="0"/>
              <a:buChar char="•"/>
            </a:pPr>
            <a:r>
              <a:rPr lang="en-GB" sz="1800" dirty="0">
                <a:solidFill>
                  <a:srgbClr val="112C50"/>
                </a:solidFill>
                <a:latin typeface="Fredoka SemiCondensed Light" pitchFamily="2" charset="-79"/>
                <a:ea typeface="Fredoka Light"/>
                <a:cs typeface="Fredoka SemiCondensed Light" pitchFamily="2" charset="-79"/>
                <a:sym typeface="Fredoka Light"/>
              </a:rPr>
              <a:t>Loan serviceability for asset-holding trusts without income is assessed as if the trustee were applying personally.</a:t>
            </a:r>
          </a:p>
          <a:p>
            <a:pPr marL="342900" marR="0" lvl="0" indent="-342900" algn="l" rtl="0">
              <a:spcBef>
                <a:spcPts val="0"/>
              </a:spcBef>
              <a:spcAft>
                <a:spcPts val="0"/>
              </a:spcAft>
              <a:buClr>
                <a:srgbClr val="112C50"/>
              </a:buClr>
              <a:buSzPts val="2000"/>
              <a:buFont typeface="Arial" panose="020B0604020202020204" pitchFamily="34" charset="0"/>
              <a:buChar char="•"/>
            </a:pPr>
            <a:r>
              <a:rPr lang="en-GB" sz="1800" dirty="0">
                <a:solidFill>
                  <a:srgbClr val="112C50"/>
                </a:solidFill>
                <a:latin typeface="Fredoka SemiCondensed Light" pitchFamily="2" charset="-79"/>
                <a:ea typeface="Fredoka Light"/>
                <a:cs typeface="Fredoka SemiCondensed Light" pitchFamily="2" charset="-79"/>
                <a:sym typeface="Fredoka Light"/>
              </a:rPr>
              <a:t>If relying on trust income, the most recent 2-3 years' accounts are required.</a:t>
            </a:r>
          </a:p>
          <a:p>
            <a:pPr marL="342900" marR="0" lvl="0" indent="-342900" algn="l" rtl="0">
              <a:spcBef>
                <a:spcPts val="0"/>
              </a:spcBef>
              <a:spcAft>
                <a:spcPts val="0"/>
              </a:spcAft>
              <a:buClr>
                <a:srgbClr val="112C50"/>
              </a:buClr>
              <a:buSzPts val="2000"/>
              <a:buFont typeface="Arial" panose="020B0604020202020204" pitchFamily="34" charset="0"/>
              <a:buChar char="•"/>
            </a:pPr>
            <a:r>
              <a:rPr lang="en-GB" sz="1800" dirty="0">
                <a:solidFill>
                  <a:srgbClr val="112C50"/>
                </a:solidFill>
                <a:latin typeface="Fredoka SemiCondensed Light" pitchFamily="2" charset="-79"/>
                <a:ea typeface="Fredoka Light"/>
                <a:cs typeface="Fredoka SemiCondensed Light" pitchFamily="2" charset="-79"/>
                <a:sym typeface="Fredoka Light"/>
              </a:rPr>
              <a:t>Provide details on income type, source, permanence, and control over distribution.</a:t>
            </a:r>
          </a:p>
          <a:p>
            <a:pPr marL="342900" marR="0" lvl="0" indent="-342900" algn="l" rtl="0">
              <a:spcBef>
                <a:spcPts val="0"/>
              </a:spcBef>
              <a:spcAft>
                <a:spcPts val="0"/>
              </a:spcAft>
              <a:buClr>
                <a:srgbClr val="112C50"/>
              </a:buClr>
              <a:buSzPts val="2000"/>
              <a:buFont typeface="Arial" panose="020B0604020202020204" pitchFamily="34" charset="0"/>
              <a:buChar char="•"/>
            </a:pPr>
            <a:r>
              <a:rPr lang="en-GB" sz="1800" dirty="0">
                <a:solidFill>
                  <a:srgbClr val="112C50"/>
                </a:solidFill>
                <a:latin typeface="Fredoka SemiCondensed Light" pitchFamily="2" charset="-79"/>
                <a:ea typeface="Fredoka Light"/>
                <a:cs typeface="Fredoka SemiCondensed Light" pitchFamily="2" charset="-79"/>
                <a:sym typeface="Fredoka Light"/>
              </a:rPr>
              <a:t>Assess both trust and trustee income/commitments, and consult the lender for proper analysis.</a:t>
            </a:r>
            <a:endParaRPr sz="1800" dirty="0">
              <a:solidFill>
                <a:srgbClr val="112C50"/>
              </a:solidFill>
              <a:latin typeface="Fredoka SemiCondensed Light" pitchFamily="2" charset="-79"/>
              <a:ea typeface="Fredoka Light"/>
              <a:cs typeface="Fredoka SemiCondensed Light" pitchFamily="2" charset="-79"/>
              <a:sym typeface="Fredoka Light"/>
            </a:endParaRPr>
          </a:p>
        </p:txBody>
      </p:sp>
      <p:sp>
        <p:nvSpPr>
          <p:cNvPr id="5" name="Google Shape;230;p16">
            <a:extLst>
              <a:ext uri="{FF2B5EF4-FFF2-40B4-BE49-F238E27FC236}">
                <a16:creationId xmlns:a16="http://schemas.microsoft.com/office/drawing/2014/main" id="{45EE25F0-22BA-EF6C-D5CF-76F2DFC282BD}"/>
              </a:ext>
            </a:extLst>
          </p:cNvPr>
          <p:cNvSpPr txBox="1"/>
          <p:nvPr/>
        </p:nvSpPr>
        <p:spPr>
          <a:xfrm>
            <a:off x="6570063" y="2091390"/>
            <a:ext cx="4481760" cy="388656"/>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None/>
            </a:pPr>
            <a:r>
              <a:rPr lang="en-GB" sz="1800" dirty="0">
                <a:solidFill>
                  <a:srgbClr val="112C50"/>
                </a:solidFill>
                <a:latin typeface="Fredoka Medium"/>
                <a:ea typeface="Fredoka Medium"/>
                <a:cs typeface="Fredoka Medium"/>
                <a:sym typeface="Fredoka Medium"/>
              </a:rPr>
              <a:t>Serviceability Assessment</a:t>
            </a:r>
            <a:endParaRPr sz="1800" dirty="0">
              <a:solidFill>
                <a:srgbClr val="112C50"/>
              </a:solidFill>
              <a:latin typeface="Fredoka Medium"/>
              <a:ea typeface="Fredoka Medium"/>
              <a:cs typeface="Fredoka Medium"/>
              <a:sym typeface="Fredoka Medium"/>
            </a:endParaRPr>
          </a:p>
        </p:txBody>
      </p:sp>
      <p:sp>
        <p:nvSpPr>
          <p:cNvPr id="7" name="Oval 6">
            <a:extLst>
              <a:ext uri="{FF2B5EF4-FFF2-40B4-BE49-F238E27FC236}">
                <a16:creationId xmlns:a16="http://schemas.microsoft.com/office/drawing/2014/main" id="{A993F8C6-B746-3DF3-87B3-A928A820B899}"/>
              </a:ext>
            </a:extLst>
          </p:cNvPr>
          <p:cNvSpPr/>
          <p:nvPr/>
        </p:nvSpPr>
        <p:spPr>
          <a:xfrm>
            <a:off x="5345149" y="1825221"/>
            <a:ext cx="654825" cy="654825"/>
          </a:xfrm>
          <a:prstGeom prst="ellipse">
            <a:avLst/>
          </a:prstGeom>
          <a:solidFill>
            <a:srgbClr val="112C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Fredoka SemiBold" pitchFamily="2" charset="-79"/>
                <a:cs typeface="Fredoka SemiBold" pitchFamily="2" charset="-79"/>
              </a:rPr>
              <a:t>3</a:t>
            </a:r>
            <a:endParaRPr lang="en-AU" sz="2000" dirty="0">
              <a:latin typeface="Fredoka SemiBold" pitchFamily="2" charset="-79"/>
              <a:cs typeface="Fredoka SemiBold" pitchFamily="2" charset="-79"/>
            </a:endParaRPr>
          </a:p>
        </p:txBody>
      </p:sp>
      <p:sp>
        <p:nvSpPr>
          <p:cNvPr id="8" name="Oval 7">
            <a:extLst>
              <a:ext uri="{FF2B5EF4-FFF2-40B4-BE49-F238E27FC236}">
                <a16:creationId xmlns:a16="http://schemas.microsoft.com/office/drawing/2014/main" id="{36C04DA1-6C14-8761-FADE-8068969F2086}"/>
              </a:ext>
            </a:extLst>
          </p:cNvPr>
          <p:cNvSpPr/>
          <p:nvPr/>
        </p:nvSpPr>
        <p:spPr>
          <a:xfrm>
            <a:off x="11051823" y="1744436"/>
            <a:ext cx="654825" cy="654825"/>
          </a:xfrm>
          <a:prstGeom prst="ellipse">
            <a:avLst/>
          </a:prstGeom>
          <a:solidFill>
            <a:srgbClr val="112C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Fredoka SemiBold" pitchFamily="2" charset="-79"/>
                <a:cs typeface="Fredoka SemiBold" pitchFamily="2" charset="-79"/>
              </a:rPr>
              <a:t>4</a:t>
            </a:r>
            <a:endParaRPr lang="en-AU" sz="2000" dirty="0">
              <a:latin typeface="Fredoka SemiBold" pitchFamily="2" charset="-79"/>
              <a:cs typeface="Fredoka SemiBold" pitchFamily="2" charset="-79"/>
            </a:endParaRPr>
          </a:p>
        </p:txBody>
      </p:sp>
    </p:spTree>
    <p:extLst>
      <p:ext uri="{BB962C8B-B14F-4D97-AF65-F5344CB8AC3E}">
        <p14:creationId xmlns:p14="http://schemas.microsoft.com/office/powerpoint/2010/main" val="2705690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6"/>
          <p:cNvSpPr/>
          <p:nvPr/>
        </p:nvSpPr>
        <p:spPr>
          <a:xfrm>
            <a:off x="-1" y="1490132"/>
            <a:ext cx="6299201" cy="453813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16"/>
          <p:cNvSpPr txBox="1"/>
          <p:nvPr/>
        </p:nvSpPr>
        <p:spPr>
          <a:xfrm>
            <a:off x="485351" y="2800546"/>
            <a:ext cx="4481760" cy="286228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112C50"/>
              </a:buClr>
              <a:buSzPts val="2000"/>
              <a:buFont typeface="Arial" panose="020B0604020202020204" pitchFamily="34" charset="0"/>
              <a:buChar char="•"/>
            </a:pPr>
            <a:r>
              <a:rPr lang="en-GB" sz="1800" dirty="0">
                <a:solidFill>
                  <a:srgbClr val="112C50"/>
                </a:solidFill>
                <a:latin typeface="Fredoka SemiCondensed Light" pitchFamily="2" charset="-79"/>
                <a:ea typeface="Fredoka Light"/>
                <a:cs typeface="Fredoka SemiCondensed Light" pitchFamily="2" charset="-79"/>
                <a:sym typeface="Fredoka Light"/>
              </a:rPr>
              <a:t>Loans involving trusts are complex and require more documentation, leading to higher fees.</a:t>
            </a:r>
          </a:p>
          <a:p>
            <a:pPr marL="342900" marR="0" lvl="0" indent="-342900" algn="l" rtl="0">
              <a:spcBef>
                <a:spcPts val="0"/>
              </a:spcBef>
              <a:spcAft>
                <a:spcPts val="0"/>
              </a:spcAft>
              <a:buClr>
                <a:srgbClr val="112C50"/>
              </a:buClr>
              <a:buSzPts val="2000"/>
              <a:buFont typeface="Arial" panose="020B0604020202020204" pitchFamily="34" charset="0"/>
              <a:buChar char="•"/>
            </a:pPr>
            <a:r>
              <a:rPr lang="en-GB" sz="1800" dirty="0">
                <a:solidFill>
                  <a:srgbClr val="112C50"/>
                </a:solidFill>
                <a:latin typeface="Fredoka SemiCondensed Light" pitchFamily="2" charset="-79"/>
                <a:ea typeface="Fredoka Light"/>
                <a:cs typeface="Fredoka SemiCondensed Light" pitchFamily="2" charset="-79"/>
                <a:sym typeface="Fredoka Light"/>
              </a:rPr>
              <a:t>Standard Application Fee may not cover lender legal fees; confirm fees with the lender before quoting to the client.</a:t>
            </a:r>
          </a:p>
          <a:p>
            <a:pPr marL="342900" marR="0" lvl="0" indent="-342900" algn="l" rtl="0">
              <a:spcBef>
                <a:spcPts val="0"/>
              </a:spcBef>
              <a:spcAft>
                <a:spcPts val="0"/>
              </a:spcAft>
              <a:buClr>
                <a:srgbClr val="112C50"/>
              </a:buClr>
              <a:buSzPts val="2000"/>
              <a:buFont typeface="Arial" panose="020B0604020202020204" pitchFamily="34" charset="0"/>
              <a:buChar char="•"/>
            </a:pPr>
            <a:r>
              <a:rPr lang="en-GB" sz="1800" dirty="0">
                <a:solidFill>
                  <a:srgbClr val="112C50"/>
                </a:solidFill>
                <a:latin typeface="Fredoka SemiCondensed Light" pitchFamily="2" charset="-79"/>
                <a:ea typeface="Fredoka Light"/>
                <a:cs typeface="Fredoka SemiCondensed Light" pitchFamily="2" charset="-79"/>
                <a:sym typeface="Fredoka Light"/>
              </a:rPr>
              <a:t>Trustee must execute a guarantee, often requiring an independent legal advisor.</a:t>
            </a:r>
          </a:p>
          <a:p>
            <a:pPr marL="342900" marR="0" lvl="0" indent="-342900" algn="l" rtl="0">
              <a:spcBef>
                <a:spcPts val="0"/>
              </a:spcBef>
              <a:spcAft>
                <a:spcPts val="0"/>
              </a:spcAft>
              <a:buClr>
                <a:srgbClr val="112C50"/>
              </a:buClr>
              <a:buSzPts val="2000"/>
              <a:buFont typeface="Arial" panose="020B0604020202020204" pitchFamily="34" charset="0"/>
              <a:buChar char="•"/>
            </a:pPr>
            <a:r>
              <a:rPr lang="en-GB" sz="1800" dirty="0">
                <a:solidFill>
                  <a:srgbClr val="112C50"/>
                </a:solidFill>
                <a:latin typeface="Fredoka SemiCondensed Light" pitchFamily="2" charset="-79"/>
                <a:ea typeface="Fredoka Light"/>
                <a:cs typeface="Fredoka SemiCondensed Light" pitchFamily="2" charset="-79"/>
                <a:sym typeface="Fredoka Light"/>
              </a:rPr>
              <a:t>Independent legal advice adds additional cost to the borrower.</a:t>
            </a:r>
            <a:endParaRPr sz="1800" dirty="0">
              <a:solidFill>
                <a:srgbClr val="112C50"/>
              </a:solidFill>
              <a:latin typeface="Fredoka SemiCondensed Light" pitchFamily="2" charset="-79"/>
              <a:ea typeface="Fredoka Light"/>
              <a:cs typeface="Fredoka SemiCondensed Light" pitchFamily="2" charset="-79"/>
              <a:sym typeface="Fredoka Light"/>
            </a:endParaRPr>
          </a:p>
        </p:txBody>
      </p:sp>
      <p:sp>
        <p:nvSpPr>
          <p:cNvPr id="224" name="Google Shape;224;p16"/>
          <p:cNvSpPr txBox="1"/>
          <p:nvPr/>
        </p:nvSpPr>
        <p:spPr>
          <a:xfrm>
            <a:off x="270862" y="444322"/>
            <a:ext cx="4242253" cy="882637"/>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None/>
            </a:pPr>
            <a:r>
              <a:rPr lang="en-GB" sz="2400" dirty="0">
                <a:solidFill>
                  <a:srgbClr val="112C50"/>
                </a:solidFill>
                <a:latin typeface="Fredoka Medium"/>
                <a:ea typeface="Fredoka Medium"/>
                <a:cs typeface="Fredoka Medium"/>
                <a:sym typeface="Fredoka Medium"/>
              </a:rPr>
              <a:t>Five key issues to consider when lending to a trustee:</a:t>
            </a:r>
            <a:endParaRPr sz="2400" dirty="0">
              <a:solidFill>
                <a:srgbClr val="112C50"/>
              </a:solidFill>
              <a:latin typeface="Fredoka Medium"/>
              <a:ea typeface="Fredoka Medium"/>
              <a:cs typeface="Fredoka Medium"/>
              <a:sym typeface="Fredoka Medium"/>
            </a:endParaRPr>
          </a:p>
        </p:txBody>
      </p:sp>
      <p:sp>
        <p:nvSpPr>
          <p:cNvPr id="230" name="Google Shape;230;p16"/>
          <p:cNvSpPr txBox="1"/>
          <p:nvPr/>
        </p:nvSpPr>
        <p:spPr>
          <a:xfrm>
            <a:off x="270862" y="2046422"/>
            <a:ext cx="4481760" cy="388656"/>
          </a:xfrm>
          <a:prstGeom prst="rect">
            <a:avLst/>
          </a:prstGeom>
          <a:noFill/>
          <a:ln>
            <a:noFill/>
          </a:ln>
        </p:spPr>
        <p:txBody>
          <a:bodyPr spcFirstLastPara="1" wrap="square" lIns="91425" tIns="45700" rIns="91425" bIns="45700" anchor="t" anchorCtr="0">
            <a:spAutoFit/>
          </a:bodyPr>
          <a:lstStyle/>
          <a:p>
            <a:pPr marL="270510" marR="0" lvl="0" indent="0" algn="l" rtl="0">
              <a:lnSpc>
                <a:spcPct val="107000"/>
              </a:lnSpc>
              <a:spcBef>
                <a:spcPts val="0"/>
              </a:spcBef>
              <a:spcAft>
                <a:spcPts val="0"/>
              </a:spcAft>
              <a:buNone/>
            </a:pPr>
            <a:r>
              <a:rPr lang="en-GB" sz="1800" dirty="0">
                <a:solidFill>
                  <a:srgbClr val="112C50"/>
                </a:solidFill>
                <a:latin typeface="Fredoka Medium"/>
                <a:ea typeface="Fredoka Medium"/>
                <a:cs typeface="Fredoka Medium"/>
                <a:sym typeface="Fredoka Medium"/>
              </a:rPr>
              <a:t>Lender fees</a:t>
            </a:r>
            <a:endParaRPr sz="1800" dirty="0">
              <a:solidFill>
                <a:srgbClr val="112C50"/>
              </a:solidFill>
              <a:latin typeface="Fredoka Medium"/>
              <a:ea typeface="Fredoka Medium"/>
              <a:cs typeface="Fredoka Medium"/>
              <a:sym typeface="Fredoka Medium"/>
            </a:endParaRPr>
          </a:p>
        </p:txBody>
      </p:sp>
      <p:sp>
        <p:nvSpPr>
          <p:cNvPr id="7" name="Oval 6">
            <a:extLst>
              <a:ext uri="{FF2B5EF4-FFF2-40B4-BE49-F238E27FC236}">
                <a16:creationId xmlns:a16="http://schemas.microsoft.com/office/drawing/2014/main" id="{A993F8C6-B746-3DF3-87B3-A928A820B899}"/>
              </a:ext>
            </a:extLst>
          </p:cNvPr>
          <p:cNvSpPr/>
          <p:nvPr/>
        </p:nvSpPr>
        <p:spPr>
          <a:xfrm>
            <a:off x="5345149" y="1825221"/>
            <a:ext cx="654825" cy="654825"/>
          </a:xfrm>
          <a:prstGeom prst="ellipse">
            <a:avLst/>
          </a:prstGeom>
          <a:solidFill>
            <a:srgbClr val="112C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Fredoka SemiBold" pitchFamily="2" charset="-79"/>
                <a:cs typeface="Fredoka SemiBold" pitchFamily="2" charset="-79"/>
              </a:rPr>
              <a:t>5</a:t>
            </a:r>
            <a:endParaRPr lang="en-AU" sz="2000" dirty="0">
              <a:latin typeface="Fredoka SemiBold" pitchFamily="2" charset="-79"/>
              <a:cs typeface="Fredoka SemiBold" pitchFamily="2" charset="-79"/>
            </a:endParaRPr>
          </a:p>
        </p:txBody>
      </p:sp>
      <p:pic>
        <p:nvPicPr>
          <p:cNvPr id="11" name="Picture 10">
            <a:extLst>
              <a:ext uri="{FF2B5EF4-FFF2-40B4-BE49-F238E27FC236}">
                <a16:creationId xmlns:a16="http://schemas.microsoft.com/office/drawing/2014/main" id="{A17722A0-DB4E-E98E-A728-15C75E0C0E23}"/>
              </a:ext>
            </a:extLst>
          </p:cNvPr>
          <p:cNvPicPr>
            <a:picLocks noChangeAspect="1"/>
          </p:cNvPicPr>
          <p:nvPr/>
        </p:nvPicPr>
        <p:blipFill rotWithShape="1">
          <a:blip r:embed="rId3"/>
          <a:srcRect l="35197" r="-35197"/>
          <a:stretch/>
        </p:blipFill>
        <p:spPr>
          <a:xfrm>
            <a:off x="6254115" y="0"/>
            <a:ext cx="10905068" cy="6134101"/>
          </a:xfrm>
          <a:prstGeom prst="rect">
            <a:avLst/>
          </a:prstGeom>
        </p:spPr>
      </p:pic>
    </p:spTree>
    <p:extLst>
      <p:ext uri="{BB962C8B-B14F-4D97-AF65-F5344CB8AC3E}">
        <p14:creationId xmlns:p14="http://schemas.microsoft.com/office/powerpoint/2010/main" val="3291439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12C50"/>
        </a:solidFill>
        <a:effectLst/>
      </p:bgPr>
    </p:bg>
    <p:spTree>
      <p:nvGrpSpPr>
        <p:cNvPr id="1" name="Shape 122"/>
        <p:cNvGrpSpPr/>
        <p:nvPr/>
      </p:nvGrpSpPr>
      <p:grpSpPr>
        <a:xfrm>
          <a:off x="0" y="0"/>
          <a:ext cx="0" cy="0"/>
          <a:chOff x="0" y="0"/>
          <a:chExt cx="0" cy="0"/>
        </a:xfrm>
      </p:grpSpPr>
      <p:sp>
        <p:nvSpPr>
          <p:cNvPr id="123" name="Google Shape;123;p3"/>
          <p:cNvSpPr txBox="1"/>
          <p:nvPr/>
        </p:nvSpPr>
        <p:spPr>
          <a:xfrm>
            <a:off x="512873" y="808107"/>
            <a:ext cx="6772938"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5400" b="0" i="0" u="none" strike="noStrike" cap="none" dirty="0">
                <a:solidFill>
                  <a:schemeClr val="lt1"/>
                </a:solidFill>
                <a:latin typeface="Fredoka Medium"/>
                <a:ea typeface="Fredoka Medium"/>
                <a:cs typeface="Fredoka Medium"/>
                <a:sym typeface="Fredoka Medium"/>
              </a:rPr>
              <a:t>06</a:t>
            </a:r>
            <a:endParaRPr dirty="0"/>
          </a:p>
        </p:txBody>
      </p:sp>
      <p:sp>
        <p:nvSpPr>
          <p:cNvPr id="124" name="Google Shape;124;p3"/>
          <p:cNvSpPr txBox="1"/>
          <p:nvPr/>
        </p:nvSpPr>
        <p:spPr>
          <a:xfrm>
            <a:off x="6096000" y="2823746"/>
            <a:ext cx="3499556" cy="605254"/>
          </a:xfrm>
          <a:prstGeom prst="rect">
            <a:avLst/>
          </a:prstGeom>
          <a:noFill/>
          <a:ln>
            <a:noFill/>
          </a:ln>
        </p:spPr>
        <p:txBody>
          <a:bodyPr spcFirstLastPara="1" wrap="square" lIns="91425" tIns="45700" rIns="91425" bIns="45700" anchor="t" anchorCtr="0">
            <a:spAutoFit/>
          </a:bodyPr>
          <a:lstStyle/>
          <a:p>
            <a:pPr marL="0" marR="0" lvl="0" indent="0" rtl="0">
              <a:lnSpc>
                <a:spcPts val="4000"/>
              </a:lnSpc>
              <a:spcBef>
                <a:spcPts val="0"/>
              </a:spcBef>
              <a:spcAft>
                <a:spcPts val="0"/>
              </a:spcAft>
              <a:buNone/>
            </a:pPr>
            <a:r>
              <a:rPr lang="en-US" sz="4000" b="0" i="0" u="none" strike="noStrike" cap="none" dirty="0">
                <a:solidFill>
                  <a:schemeClr val="bg1"/>
                </a:solidFill>
                <a:latin typeface="Fredoka Medium"/>
                <a:ea typeface="Fredoka Medium"/>
                <a:cs typeface="Fredoka Medium"/>
                <a:sym typeface="Fredoka Medium"/>
              </a:rPr>
              <a:t>Conclusion</a:t>
            </a:r>
            <a:endParaRPr lang="en-US" sz="4000" dirty="0">
              <a:solidFill>
                <a:schemeClr val="bg1"/>
              </a:solidFill>
            </a:endParaRPr>
          </a:p>
        </p:txBody>
      </p:sp>
      <p:cxnSp>
        <p:nvCxnSpPr>
          <p:cNvPr id="125" name="Google Shape;125;p3"/>
          <p:cNvCxnSpPr/>
          <p:nvPr/>
        </p:nvCxnSpPr>
        <p:spPr>
          <a:xfrm>
            <a:off x="6191693" y="3944679"/>
            <a:ext cx="1410586" cy="0"/>
          </a:xfrm>
          <a:prstGeom prst="straightConnector1">
            <a:avLst/>
          </a:prstGeom>
          <a:noFill/>
          <a:ln w="9525" cap="flat" cmpd="sng">
            <a:solidFill>
              <a:srgbClr val="FFFFFF"/>
            </a:solidFill>
            <a:prstDash val="solid"/>
            <a:miter lim="800000"/>
            <a:headEnd type="none" w="sm" len="sm"/>
            <a:tailEnd type="none" w="sm" len="sm"/>
          </a:ln>
        </p:spPr>
      </p:cxnSp>
      <p:pic>
        <p:nvPicPr>
          <p:cNvPr id="5" name="Google Shape;86;p1">
            <a:extLst>
              <a:ext uri="{FF2B5EF4-FFF2-40B4-BE49-F238E27FC236}">
                <a16:creationId xmlns:a16="http://schemas.microsoft.com/office/drawing/2014/main" id="{06485A29-85E0-4AC9-E62B-302484BC9F4C}"/>
              </a:ext>
            </a:extLst>
          </p:cNvPr>
          <p:cNvPicPr preferRelativeResize="0"/>
          <p:nvPr/>
        </p:nvPicPr>
        <p:blipFill rotWithShape="1">
          <a:blip r:embed="rId3">
            <a:alphaModFix/>
          </a:blip>
          <a:srcRect/>
          <a:stretch/>
        </p:blipFill>
        <p:spPr>
          <a:xfrm>
            <a:off x="8320569" y="4501891"/>
            <a:ext cx="4657353" cy="4712218"/>
          </a:xfrm>
          <a:prstGeom prst="rect">
            <a:avLst/>
          </a:prstGeom>
          <a:noFill/>
          <a:ln>
            <a:noFill/>
          </a:ln>
        </p:spPr>
      </p:pic>
      <p:pic>
        <p:nvPicPr>
          <p:cNvPr id="6" name="Google Shape;88;p1">
            <a:extLst>
              <a:ext uri="{FF2B5EF4-FFF2-40B4-BE49-F238E27FC236}">
                <a16:creationId xmlns:a16="http://schemas.microsoft.com/office/drawing/2014/main" id="{F4AF5F16-570A-FF4B-8729-9A0803BC5641}"/>
              </a:ext>
            </a:extLst>
          </p:cNvPr>
          <p:cNvPicPr preferRelativeResize="0"/>
          <p:nvPr/>
        </p:nvPicPr>
        <p:blipFill rotWithShape="1">
          <a:blip r:embed="rId3">
            <a:alphaModFix/>
          </a:blip>
          <a:srcRect/>
          <a:stretch/>
        </p:blipFill>
        <p:spPr>
          <a:xfrm>
            <a:off x="-1456802" y="1410486"/>
            <a:ext cx="4657353" cy="4712218"/>
          </a:xfrm>
          <a:prstGeom prst="rect">
            <a:avLst/>
          </a:prstGeom>
          <a:noFill/>
          <a:ln>
            <a:noFill/>
          </a:ln>
        </p:spPr>
      </p:pic>
      <p:pic>
        <p:nvPicPr>
          <p:cNvPr id="7" name="Google Shape;89;p1">
            <a:extLst>
              <a:ext uri="{FF2B5EF4-FFF2-40B4-BE49-F238E27FC236}">
                <a16:creationId xmlns:a16="http://schemas.microsoft.com/office/drawing/2014/main" id="{4156482B-4369-961B-AA70-A30A312CE91F}"/>
              </a:ext>
            </a:extLst>
          </p:cNvPr>
          <p:cNvPicPr preferRelativeResize="0"/>
          <p:nvPr/>
        </p:nvPicPr>
        <p:blipFill rotWithShape="1">
          <a:blip r:embed="rId3">
            <a:alphaModFix/>
          </a:blip>
          <a:srcRect/>
          <a:stretch/>
        </p:blipFill>
        <p:spPr>
          <a:xfrm>
            <a:off x="7889495" y="-2278918"/>
            <a:ext cx="4657353" cy="4712218"/>
          </a:xfrm>
          <a:prstGeom prst="rect">
            <a:avLst/>
          </a:prstGeom>
          <a:noFill/>
          <a:ln>
            <a:noFill/>
          </a:ln>
        </p:spPr>
      </p:pic>
    </p:spTree>
    <p:extLst>
      <p:ext uri="{BB962C8B-B14F-4D97-AF65-F5344CB8AC3E}">
        <p14:creationId xmlns:p14="http://schemas.microsoft.com/office/powerpoint/2010/main" val="228626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486228" y="321325"/>
            <a:ext cx="4406900" cy="1016000"/>
          </a:xfrm>
          <a:prstGeom prst="rect">
            <a:avLst/>
          </a:prstGeom>
          <a:noFill/>
          <a:ln>
            <a:noFill/>
          </a:ln>
        </p:spPr>
      </p:pic>
      <p:sp>
        <p:nvSpPr>
          <p:cNvPr id="95" name="Google Shape;95;p2"/>
          <p:cNvSpPr txBox="1"/>
          <p:nvPr/>
        </p:nvSpPr>
        <p:spPr>
          <a:xfrm>
            <a:off x="512875" y="491252"/>
            <a:ext cx="2347284" cy="65437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A2C4E"/>
              </a:buClr>
              <a:buSzPts val="2400"/>
              <a:buFont typeface="Fredoka Medium"/>
              <a:buNone/>
            </a:pPr>
            <a:r>
              <a:rPr lang="en-US" sz="2400" b="0" i="0" u="none" strike="noStrike" cap="none" dirty="0">
                <a:solidFill>
                  <a:srgbClr val="0A2C4E"/>
                </a:solidFill>
                <a:latin typeface="Fredoka Medium"/>
                <a:ea typeface="Fredoka Medium"/>
                <a:cs typeface="Fredoka Medium"/>
                <a:sym typeface="Fredoka Medium"/>
              </a:rPr>
              <a:t>Agenda</a:t>
            </a:r>
            <a:endParaRPr dirty="0"/>
          </a:p>
        </p:txBody>
      </p:sp>
      <p:sp>
        <p:nvSpPr>
          <p:cNvPr id="96" name="Google Shape;96;p2"/>
          <p:cNvSpPr txBox="1"/>
          <p:nvPr/>
        </p:nvSpPr>
        <p:spPr>
          <a:xfrm>
            <a:off x="5043478" y="1585188"/>
            <a:ext cx="826069" cy="695291"/>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A2C4E"/>
              </a:buClr>
              <a:buSzPts val="3600"/>
              <a:buFont typeface="Fredoka Medium"/>
              <a:buNone/>
            </a:pPr>
            <a:r>
              <a:rPr lang="en-US" sz="3600" b="0" i="0" u="none" strike="noStrike" cap="none" dirty="0">
                <a:solidFill>
                  <a:srgbClr val="0A2C4E"/>
                </a:solidFill>
                <a:latin typeface="Fredoka Medium"/>
                <a:ea typeface="Fredoka Medium"/>
                <a:cs typeface="Fredoka Medium"/>
                <a:sym typeface="Fredoka Medium"/>
              </a:rPr>
              <a:t>01</a:t>
            </a:r>
            <a:endParaRPr dirty="0"/>
          </a:p>
        </p:txBody>
      </p:sp>
      <p:sp>
        <p:nvSpPr>
          <p:cNvPr id="97" name="Google Shape;97;p2"/>
          <p:cNvSpPr txBox="1"/>
          <p:nvPr/>
        </p:nvSpPr>
        <p:spPr>
          <a:xfrm>
            <a:off x="692604" y="1563073"/>
            <a:ext cx="3454853" cy="55395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dirty="0">
                <a:solidFill>
                  <a:srgbClr val="0A2C4E"/>
                </a:solidFill>
                <a:latin typeface="Fredoka Medium"/>
                <a:ea typeface="Fredoka Medium"/>
                <a:cs typeface="Fredoka Medium"/>
                <a:sym typeface="Fredoka Medium"/>
              </a:rPr>
              <a:t>Definition &amp; Type of Trusts</a:t>
            </a:r>
            <a:endParaRPr lang="en-US" dirty="0"/>
          </a:p>
        </p:txBody>
      </p:sp>
      <p:sp>
        <p:nvSpPr>
          <p:cNvPr id="98" name="Google Shape;98;p2"/>
          <p:cNvSpPr txBox="1"/>
          <p:nvPr/>
        </p:nvSpPr>
        <p:spPr>
          <a:xfrm>
            <a:off x="692604" y="2017876"/>
            <a:ext cx="6759797" cy="9232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rgbClr val="0A2C4E"/>
                </a:solidFill>
                <a:latin typeface="Fredoka SemiCondensed Light" pitchFamily="2" charset="-79"/>
                <a:ea typeface="Fredoka Light"/>
                <a:cs typeface="Fredoka SemiCondensed Light" pitchFamily="2" charset="-79"/>
                <a:sym typeface="Fredoka Light"/>
              </a:rPr>
              <a:t>1</a:t>
            </a:r>
            <a:r>
              <a:rPr lang="en-US" sz="1800" b="0" i="0" u="none" strike="noStrike" cap="none" dirty="0">
                <a:solidFill>
                  <a:srgbClr val="0A2C4E"/>
                </a:solidFill>
                <a:latin typeface="Fredoka SemiCondensed Light" pitchFamily="2" charset="-79"/>
                <a:ea typeface="Fredoka Light"/>
                <a:cs typeface="Fredoka SemiCondensed Light" pitchFamily="2" charset="-79"/>
                <a:sym typeface="Fredoka Light"/>
              </a:rPr>
              <a:t>.1   Unit Trust</a:t>
            </a:r>
          </a:p>
          <a:p>
            <a:pPr marL="0" marR="0" lvl="0" indent="0" algn="just" rtl="0">
              <a:spcBef>
                <a:spcPts val="0"/>
              </a:spcBef>
              <a:spcAft>
                <a:spcPts val="0"/>
              </a:spcAft>
              <a:buNone/>
            </a:pPr>
            <a:r>
              <a:rPr lang="en-US" sz="1800" dirty="0">
                <a:solidFill>
                  <a:srgbClr val="0A2C4E"/>
                </a:solidFill>
                <a:latin typeface="Fredoka SemiCondensed Light" pitchFamily="2" charset="-79"/>
                <a:cs typeface="Fredoka SemiCondensed Light" pitchFamily="2" charset="-79"/>
                <a:sym typeface="Fredoka Light"/>
              </a:rPr>
              <a:t>1.2  Discretionary Trust</a:t>
            </a:r>
          </a:p>
          <a:p>
            <a:pPr marL="0" marR="0" lvl="0" indent="0" algn="just" rtl="0">
              <a:spcBef>
                <a:spcPts val="0"/>
              </a:spcBef>
              <a:spcAft>
                <a:spcPts val="0"/>
              </a:spcAft>
              <a:buNone/>
            </a:pPr>
            <a:r>
              <a:rPr lang="en-US" sz="1800" dirty="0">
                <a:solidFill>
                  <a:srgbClr val="0A2C4E"/>
                </a:solidFill>
                <a:latin typeface="Fredoka SemiCondensed Light" pitchFamily="2" charset="-79"/>
                <a:cs typeface="Fredoka SemiCondensed Light" pitchFamily="2" charset="-79"/>
                <a:sym typeface="Fredoka Light"/>
              </a:rPr>
              <a:t>1.3  Hybrid Trusts </a:t>
            </a:r>
            <a:endParaRPr dirty="0">
              <a:latin typeface="Fredoka SemiCondensed Light" pitchFamily="2" charset="-79"/>
              <a:cs typeface="Fredoka SemiCondensed Light" pitchFamily="2" charset="-79"/>
            </a:endParaRPr>
          </a:p>
        </p:txBody>
      </p:sp>
      <p:cxnSp>
        <p:nvCxnSpPr>
          <p:cNvPr id="99" name="Google Shape;99;p2"/>
          <p:cNvCxnSpPr/>
          <p:nvPr/>
        </p:nvCxnSpPr>
        <p:spPr>
          <a:xfrm rot="10800000">
            <a:off x="628535" y="1563074"/>
            <a:ext cx="5241012" cy="0"/>
          </a:xfrm>
          <a:prstGeom prst="straightConnector1">
            <a:avLst/>
          </a:prstGeom>
          <a:noFill/>
          <a:ln w="9525" cap="flat" cmpd="sng">
            <a:solidFill>
              <a:srgbClr val="112C50"/>
            </a:solidFill>
            <a:prstDash val="solid"/>
            <a:miter lim="800000"/>
            <a:headEnd type="none" w="sm" len="sm"/>
            <a:tailEnd type="none" w="sm" len="sm"/>
          </a:ln>
        </p:spPr>
      </p:cxnSp>
      <p:sp>
        <p:nvSpPr>
          <p:cNvPr id="100" name="Google Shape;100;p2"/>
          <p:cNvSpPr txBox="1"/>
          <p:nvPr/>
        </p:nvSpPr>
        <p:spPr>
          <a:xfrm>
            <a:off x="5043479" y="3030727"/>
            <a:ext cx="826069" cy="695291"/>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A2C4E"/>
              </a:buClr>
              <a:buSzPts val="3600"/>
              <a:buFont typeface="Fredoka Medium"/>
              <a:buNone/>
            </a:pPr>
            <a:r>
              <a:rPr lang="en-US" sz="3600" b="0" i="0" u="none" strike="noStrike" cap="none" dirty="0">
                <a:solidFill>
                  <a:srgbClr val="0A2C4E"/>
                </a:solidFill>
                <a:latin typeface="Fredoka Medium"/>
                <a:ea typeface="Fredoka Medium"/>
                <a:cs typeface="Fredoka Medium"/>
                <a:sym typeface="Fredoka Medium"/>
              </a:rPr>
              <a:t>02</a:t>
            </a:r>
            <a:endParaRPr dirty="0"/>
          </a:p>
        </p:txBody>
      </p:sp>
      <p:sp>
        <p:nvSpPr>
          <p:cNvPr id="101" name="Google Shape;101;p2"/>
          <p:cNvSpPr txBox="1"/>
          <p:nvPr/>
        </p:nvSpPr>
        <p:spPr>
          <a:xfrm>
            <a:off x="692604" y="3041377"/>
            <a:ext cx="3988253" cy="55395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dirty="0">
                <a:solidFill>
                  <a:srgbClr val="0A2C4E"/>
                </a:solidFill>
                <a:latin typeface="Fredoka Medium"/>
                <a:ea typeface="Fredoka Medium"/>
                <a:cs typeface="Fredoka Medium"/>
                <a:sym typeface="Fredoka Medium"/>
              </a:rPr>
              <a:t>Creating a Trust</a:t>
            </a:r>
            <a:endParaRPr dirty="0"/>
          </a:p>
        </p:txBody>
      </p:sp>
      <p:sp>
        <p:nvSpPr>
          <p:cNvPr id="103" name="Google Shape;103;p2"/>
          <p:cNvSpPr txBox="1"/>
          <p:nvPr/>
        </p:nvSpPr>
        <p:spPr>
          <a:xfrm>
            <a:off x="5050352" y="3868306"/>
            <a:ext cx="826069" cy="695291"/>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A2C4E"/>
              </a:buClr>
              <a:buSzPts val="3600"/>
              <a:buFont typeface="Fredoka Medium"/>
              <a:buNone/>
            </a:pPr>
            <a:r>
              <a:rPr lang="en-US" sz="3600" b="0" i="0" u="none" strike="noStrike" cap="none" dirty="0">
                <a:solidFill>
                  <a:srgbClr val="0A2C4E"/>
                </a:solidFill>
                <a:latin typeface="Fredoka Medium"/>
                <a:ea typeface="Fredoka Medium"/>
                <a:cs typeface="Fredoka Medium"/>
                <a:sym typeface="Fredoka Medium"/>
              </a:rPr>
              <a:t>03</a:t>
            </a:r>
            <a:endParaRPr dirty="0"/>
          </a:p>
        </p:txBody>
      </p:sp>
      <p:sp>
        <p:nvSpPr>
          <p:cNvPr id="104" name="Google Shape;104;p2"/>
          <p:cNvSpPr txBox="1"/>
          <p:nvPr/>
        </p:nvSpPr>
        <p:spPr>
          <a:xfrm>
            <a:off x="692604" y="3860131"/>
            <a:ext cx="3988253" cy="55395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dirty="0">
                <a:solidFill>
                  <a:srgbClr val="0A2C4E"/>
                </a:solidFill>
                <a:latin typeface="Fredoka Medium"/>
                <a:ea typeface="Fredoka Medium"/>
                <a:cs typeface="Fredoka Medium"/>
                <a:sym typeface="Fredoka Medium"/>
              </a:rPr>
              <a:t>Trust Powers</a:t>
            </a:r>
            <a:endParaRPr dirty="0"/>
          </a:p>
        </p:txBody>
      </p:sp>
      <p:cxnSp>
        <p:nvCxnSpPr>
          <p:cNvPr id="106" name="Google Shape;106;p2"/>
          <p:cNvCxnSpPr/>
          <p:nvPr/>
        </p:nvCxnSpPr>
        <p:spPr>
          <a:xfrm rot="10800000">
            <a:off x="628535" y="3068305"/>
            <a:ext cx="5241012" cy="0"/>
          </a:xfrm>
          <a:prstGeom prst="straightConnector1">
            <a:avLst/>
          </a:prstGeom>
          <a:noFill/>
          <a:ln w="9525" cap="flat" cmpd="sng">
            <a:solidFill>
              <a:srgbClr val="112C50"/>
            </a:solidFill>
            <a:prstDash val="solid"/>
            <a:miter lim="800000"/>
            <a:headEnd type="none" w="sm" len="sm"/>
            <a:tailEnd type="none" w="sm" len="sm"/>
          </a:ln>
        </p:spPr>
      </p:cxnSp>
      <p:cxnSp>
        <p:nvCxnSpPr>
          <p:cNvPr id="107" name="Google Shape;107;p2"/>
          <p:cNvCxnSpPr/>
          <p:nvPr/>
        </p:nvCxnSpPr>
        <p:spPr>
          <a:xfrm rot="10800000">
            <a:off x="628535" y="3873511"/>
            <a:ext cx="5241012" cy="0"/>
          </a:xfrm>
          <a:prstGeom prst="straightConnector1">
            <a:avLst/>
          </a:prstGeom>
          <a:noFill/>
          <a:ln w="9525" cap="flat" cmpd="sng">
            <a:solidFill>
              <a:srgbClr val="112C50"/>
            </a:solidFill>
            <a:prstDash val="solid"/>
            <a:miter lim="800000"/>
            <a:headEnd type="none" w="sm" len="sm"/>
            <a:tailEnd type="none" w="sm" len="sm"/>
          </a:ln>
        </p:spPr>
      </p:cxnSp>
      <p:cxnSp>
        <p:nvCxnSpPr>
          <p:cNvPr id="108" name="Google Shape;108;p2"/>
          <p:cNvCxnSpPr/>
          <p:nvPr/>
        </p:nvCxnSpPr>
        <p:spPr>
          <a:xfrm rot="10800000">
            <a:off x="711947" y="5500895"/>
            <a:ext cx="5241012" cy="0"/>
          </a:xfrm>
          <a:prstGeom prst="straightConnector1">
            <a:avLst/>
          </a:prstGeom>
          <a:noFill/>
          <a:ln w="9525" cap="flat" cmpd="sng">
            <a:solidFill>
              <a:srgbClr val="112C50"/>
            </a:solidFill>
            <a:prstDash val="solid"/>
            <a:miter lim="800000"/>
            <a:headEnd type="none" w="sm" len="sm"/>
            <a:tailEnd type="none" w="sm" len="sm"/>
          </a:ln>
        </p:spPr>
      </p:cxnSp>
      <p:sp>
        <p:nvSpPr>
          <p:cNvPr id="109" name="Google Shape;109;p2"/>
          <p:cNvSpPr txBox="1"/>
          <p:nvPr/>
        </p:nvSpPr>
        <p:spPr>
          <a:xfrm>
            <a:off x="10647112" y="1569139"/>
            <a:ext cx="826069" cy="695291"/>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A2C4E"/>
              </a:buClr>
              <a:buSzPts val="3600"/>
              <a:buFont typeface="Fredoka Medium"/>
              <a:buNone/>
            </a:pPr>
            <a:r>
              <a:rPr lang="en-US" sz="3600" b="0" i="0" u="none" strike="noStrike" cap="none" dirty="0">
                <a:solidFill>
                  <a:srgbClr val="0A2C4E"/>
                </a:solidFill>
                <a:latin typeface="Fredoka Medium"/>
                <a:ea typeface="Fredoka Medium"/>
                <a:cs typeface="Fredoka Medium"/>
                <a:sym typeface="Fredoka Medium"/>
              </a:rPr>
              <a:t>05</a:t>
            </a:r>
            <a:endParaRPr dirty="0"/>
          </a:p>
        </p:txBody>
      </p:sp>
      <p:cxnSp>
        <p:nvCxnSpPr>
          <p:cNvPr id="113" name="Google Shape;113;p2"/>
          <p:cNvCxnSpPr/>
          <p:nvPr/>
        </p:nvCxnSpPr>
        <p:spPr>
          <a:xfrm rot="10800000">
            <a:off x="6232168" y="1566670"/>
            <a:ext cx="5241012" cy="0"/>
          </a:xfrm>
          <a:prstGeom prst="straightConnector1">
            <a:avLst/>
          </a:prstGeom>
          <a:noFill/>
          <a:ln w="9525" cap="flat" cmpd="sng">
            <a:solidFill>
              <a:srgbClr val="112C50"/>
            </a:solidFill>
            <a:prstDash val="solid"/>
            <a:miter lim="800000"/>
            <a:headEnd type="none" w="sm" len="sm"/>
            <a:tailEnd type="none" w="sm" len="sm"/>
          </a:ln>
        </p:spPr>
      </p:cxnSp>
      <p:cxnSp>
        <p:nvCxnSpPr>
          <p:cNvPr id="115" name="Google Shape;115;p2"/>
          <p:cNvCxnSpPr/>
          <p:nvPr/>
        </p:nvCxnSpPr>
        <p:spPr>
          <a:xfrm rot="10800000">
            <a:off x="6232168" y="4191884"/>
            <a:ext cx="5241012" cy="0"/>
          </a:xfrm>
          <a:prstGeom prst="straightConnector1">
            <a:avLst/>
          </a:prstGeom>
          <a:noFill/>
          <a:ln w="9525" cap="flat" cmpd="sng">
            <a:solidFill>
              <a:srgbClr val="112C50"/>
            </a:solidFill>
            <a:prstDash val="solid"/>
            <a:miter lim="800000"/>
            <a:headEnd type="none" w="sm" len="sm"/>
            <a:tailEnd type="none" w="sm" len="sm"/>
          </a:ln>
        </p:spPr>
      </p:cxnSp>
      <p:sp>
        <p:nvSpPr>
          <p:cNvPr id="116" name="Google Shape;116;p2"/>
          <p:cNvSpPr txBox="1"/>
          <p:nvPr/>
        </p:nvSpPr>
        <p:spPr>
          <a:xfrm>
            <a:off x="10698255" y="4209146"/>
            <a:ext cx="826069" cy="695291"/>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A2C4E"/>
              </a:buClr>
              <a:buSzPts val="3600"/>
              <a:buFont typeface="Fredoka Medium"/>
              <a:buNone/>
            </a:pPr>
            <a:r>
              <a:rPr lang="en-US" sz="3600" b="0" i="0" u="none" strike="noStrike" cap="none">
                <a:solidFill>
                  <a:srgbClr val="0A2C4E"/>
                </a:solidFill>
                <a:latin typeface="Fredoka Medium"/>
                <a:ea typeface="Fredoka Medium"/>
                <a:cs typeface="Fredoka Medium"/>
                <a:sym typeface="Fredoka Medium"/>
              </a:rPr>
              <a:t>06</a:t>
            </a:r>
            <a:endParaRPr/>
          </a:p>
        </p:txBody>
      </p:sp>
      <p:sp>
        <p:nvSpPr>
          <p:cNvPr id="117" name="Google Shape;117;p2"/>
          <p:cNvSpPr txBox="1"/>
          <p:nvPr/>
        </p:nvSpPr>
        <p:spPr>
          <a:xfrm>
            <a:off x="6296237" y="4264967"/>
            <a:ext cx="3988253" cy="55395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dirty="0">
                <a:solidFill>
                  <a:srgbClr val="0A2C4E"/>
                </a:solidFill>
                <a:latin typeface="Fredoka Medium"/>
                <a:ea typeface="Fredoka Medium"/>
                <a:cs typeface="Fredoka Medium"/>
                <a:sym typeface="Fredoka Medium"/>
              </a:rPr>
              <a:t>Conclusions</a:t>
            </a:r>
            <a:endParaRPr dirty="0"/>
          </a:p>
        </p:txBody>
      </p:sp>
      <p:cxnSp>
        <p:nvCxnSpPr>
          <p:cNvPr id="118" name="Google Shape;118;p2"/>
          <p:cNvCxnSpPr/>
          <p:nvPr/>
        </p:nvCxnSpPr>
        <p:spPr>
          <a:xfrm rot="10800000">
            <a:off x="6232168" y="5500895"/>
            <a:ext cx="5241012" cy="0"/>
          </a:xfrm>
          <a:prstGeom prst="straightConnector1">
            <a:avLst/>
          </a:prstGeom>
          <a:noFill/>
          <a:ln w="9525" cap="flat" cmpd="sng">
            <a:solidFill>
              <a:srgbClr val="112C50"/>
            </a:solidFill>
            <a:prstDash val="solid"/>
            <a:miter lim="800000"/>
            <a:headEnd type="none" w="sm" len="sm"/>
            <a:tailEnd type="none" w="sm" len="sm"/>
          </a:ln>
        </p:spPr>
      </p:cxnSp>
      <p:sp>
        <p:nvSpPr>
          <p:cNvPr id="2" name="Google Shape;103;p2">
            <a:extLst>
              <a:ext uri="{FF2B5EF4-FFF2-40B4-BE49-F238E27FC236}">
                <a16:creationId xmlns:a16="http://schemas.microsoft.com/office/drawing/2014/main" id="{358E9CD1-FB5B-A8AD-2210-4ECA9BA664DB}"/>
              </a:ext>
            </a:extLst>
          </p:cNvPr>
          <p:cNvSpPr txBox="1"/>
          <p:nvPr/>
        </p:nvSpPr>
        <p:spPr>
          <a:xfrm>
            <a:off x="5069695" y="4644266"/>
            <a:ext cx="826069" cy="695291"/>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A2C4E"/>
              </a:buClr>
              <a:buSzPts val="3600"/>
              <a:buFont typeface="Fredoka Medium"/>
              <a:buNone/>
            </a:pPr>
            <a:r>
              <a:rPr lang="en-US" sz="3600" b="0" i="0" u="none" strike="noStrike" cap="none" dirty="0">
                <a:solidFill>
                  <a:srgbClr val="0A2C4E"/>
                </a:solidFill>
                <a:latin typeface="Fredoka Medium"/>
                <a:ea typeface="Fredoka Medium"/>
                <a:cs typeface="Fredoka Medium"/>
                <a:sym typeface="Fredoka Medium"/>
              </a:rPr>
              <a:t>04</a:t>
            </a:r>
            <a:endParaRPr dirty="0"/>
          </a:p>
        </p:txBody>
      </p:sp>
      <p:sp>
        <p:nvSpPr>
          <p:cNvPr id="3" name="Google Shape;104;p2">
            <a:extLst>
              <a:ext uri="{FF2B5EF4-FFF2-40B4-BE49-F238E27FC236}">
                <a16:creationId xmlns:a16="http://schemas.microsoft.com/office/drawing/2014/main" id="{6C4C6BE3-7C7E-92F0-4249-04E7799C0831}"/>
              </a:ext>
            </a:extLst>
          </p:cNvPr>
          <p:cNvSpPr txBox="1"/>
          <p:nvPr/>
        </p:nvSpPr>
        <p:spPr>
          <a:xfrm>
            <a:off x="711947" y="4667713"/>
            <a:ext cx="3988253" cy="55395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dirty="0">
                <a:solidFill>
                  <a:srgbClr val="0A2C4E"/>
                </a:solidFill>
                <a:latin typeface="Fredoka Medium"/>
                <a:ea typeface="Fredoka Medium"/>
                <a:cs typeface="Fredoka Medium"/>
                <a:sym typeface="Fredoka Medium"/>
              </a:rPr>
              <a:t>Legal Capacity</a:t>
            </a:r>
            <a:endParaRPr dirty="0"/>
          </a:p>
        </p:txBody>
      </p:sp>
      <p:cxnSp>
        <p:nvCxnSpPr>
          <p:cNvPr id="4" name="Google Shape;107;p2">
            <a:extLst>
              <a:ext uri="{FF2B5EF4-FFF2-40B4-BE49-F238E27FC236}">
                <a16:creationId xmlns:a16="http://schemas.microsoft.com/office/drawing/2014/main" id="{82AD6303-2FA6-13BC-7B1E-60A933E7DC8F}"/>
              </a:ext>
            </a:extLst>
          </p:cNvPr>
          <p:cNvCxnSpPr/>
          <p:nvPr/>
        </p:nvCxnSpPr>
        <p:spPr>
          <a:xfrm rot="10800000">
            <a:off x="647878" y="4649471"/>
            <a:ext cx="5241012" cy="0"/>
          </a:xfrm>
          <a:prstGeom prst="straightConnector1">
            <a:avLst/>
          </a:prstGeom>
          <a:noFill/>
          <a:ln w="9525" cap="flat" cmpd="sng">
            <a:solidFill>
              <a:srgbClr val="112C50"/>
            </a:solidFill>
            <a:prstDash val="solid"/>
            <a:miter lim="800000"/>
            <a:headEnd type="none" w="sm" len="sm"/>
            <a:tailEnd type="none" w="sm" len="sm"/>
          </a:ln>
        </p:spPr>
      </p:cxnSp>
      <p:sp>
        <p:nvSpPr>
          <p:cNvPr id="6" name="Google Shape;104;p2">
            <a:extLst>
              <a:ext uri="{FF2B5EF4-FFF2-40B4-BE49-F238E27FC236}">
                <a16:creationId xmlns:a16="http://schemas.microsoft.com/office/drawing/2014/main" id="{ACAA631F-63B2-32A3-149B-C0FFADD0EE78}"/>
              </a:ext>
            </a:extLst>
          </p:cNvPr>
          <p:cNvSpPr txBox="1"/>
          <p:nvPr/>
        </p:nvSpPr>
        <p:spPr>
          <a:xfrm>
            <a:off x="6216227" y="1556217"/>
            <a:ext cx="3988253" cy="55395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dirty="0">
                <a:solidFill>
                  <a:srgbClr val="0A2C4E"/>
                </a:solidFill>
                <a:latin typeface="Fredoka Medium"/>
                <a:ea typeface="Fredoka Medium"/>
                <a:cs typeface="Fredoka Medium"/>
                <a:sym typeface="Fredoka Medium"/>
              </a:rPr>
              <a:t>Can You </a:t>
            </a:r>
            <a:r>
              <a:rPr lang="en-US" sz="2000" dirty="0">
                <a:solidFill>
                  <a:srgbClr val="0A2C4E"/>
                </a:solidFill>
                <a:latin typeface="Fredoka Medium"/>
                <a:ea typeface="Fredoka Medium"/>
                <a:cs typeface="Fredoka Medium"/>
                <a:sym typeface="Fredoka Medium"/>
              </a:rPr>
              <a:t>L</a:t>
            </a:r>
            <a:r>
              <a:rPr lang="en-US" sz="2000" b="0" i="0" u="none" strike="noStrike" cap="none" dirty="0">
                <a:solidFill>
                  <a:srgbClr val="0A2C4E"/>
                </a:solidFill>
                <a:latin typeface="Fredoka Medium"/>
                <a:ea typeface="Fredoka Medium"/>
                <a:cs typeface="Fredoka Medium"/>
                <a:sym typeface="Fredoka Medium"/>
              </a:rPr>
              <a:t>end to a Trust?</a:t>
            </a:r>
            <a:endParaRPr dirty="0"/>
          </a:p>
        </p:txBody>
      </p:sp>
      <p:sp>
        <p:nvSpPr>
          <p:cNvPr id="11" name="Google Shape;98;p2">
            <a:extLst>
              <a:ext uri="{FF2B5EF4-FFF2-40B4-BE49-F238E27FC236}">
                <a16:creationId xmlns:a16="http://schemas.microsoft.com/office/drawing/2014/main" id="{0DF27D72-A71E-658F-6D12-46CA5A8B21A3}"/>
              </a:ext>
            </a:extLst>
          </p:cNvPr>
          <p:cNvSpPr txBox="1"/>
          <p:nvPr/>
        </p:nvSpPr>
        <p:spPr>
          <a:xfrm>
            <a:off x="6216227" y="2074707"/>
            <a:ext cx="5006944" cy="175428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800" dirty="0">
                <a:solidFill>
                  <a:srgbClr val="0A2C4E"/>
                </a:solidFill>
                <a:latin typeface="Fredoka SemiCondensed" pitchFamily="2" charset="-79"/>
                <a:ea typeface="Fredoka Light"/>
                <a:cs typeface="Fredoka SemiCondensed" pitchFamily="2" charset="-79"/>
                <a:sym typeface="Fredoka Light"/>
              </a:rPr>
              <a:t>Five Key Issue to Consider When Lending to a Trustee:</a:t>
            </a:r>
          </a:p>
          <a:p>
            <a:pPr marL="0" marR="0" lvl="0" indent="0" rtl="0">
              <a:spcBef>
                <a:spcPts val="0"/>
              </a:spcBef>
              <a:spcAft>
                <a:spcPts val="0"/>
              </a:spcAft>
              <a:buNone/>
            </a:pPr>
            <a:r>
              <a:rPr lang="en-US" sz="1800" dirty="0">
                <a:solidFill>
                  <a:srgbClr val="0A2C4E"/>
                </a:solidFill>
                <a:latin typeface="Fredoka SemiCondensed Light" pitchFamily="2" charset="-79"/>
                <a:ea typeface="Fredoka Light"/>
                <a:cs typeface="Fredoka SemiCondensed Light" pitchFamily="2" charset="-79"/>
                <a:sym typeface="Fredoka Light"/>
              </a:rPr>
              <a:t>5</a:t>
            </a:r>
            <a:r>
              <a:rPr lang="en-US" sz="1800" b="0" i="0" u="none" strike="noStrike" cap="none" dirty="0">
                <a:solidFill>
                  <a:srgbClr val="0A2C4E"/>
                </a:solidFill>
                <a:latin typeface="Fredoka SemiCondensed Light" pitchFamily="2" charset="-79"/>
                <a:ea typeface="Fredoka Light"/>
                <a:cs typeface="Fredoka SemiCondensed Light" pitchFamily="2" charset="-79"/>
                <a:sym typeface="Fredoka Light"/>
              </a:rPr>
              <a:t>.1   The Trustee’s Right of Indemnity</a:t>
            </a:r>
          </a:p>
          <a:p>
            <a:pPr marL="0" marR="0" lvl="0" indent="0" rtl="0">
              <a:spcBef>
                <a:spcPts val="0"/>
              </a:spcBef>
              <a:spcAft>
                <a:spcPts val="0"/>
              </a:spcAft>
              <a:buNone/>
            </a:pPr>
            <a:r>
              <a:rPr lang="en-US" sz="1800" dirty="0">
                <a:solidFill>
                  <a:srgbClr val="0A2C4E"/>
                </a:solidFill>
                <a:latin typeface="Fredoka SemiCondensed Light" pitchFamily="2" charset="-79"/>
                <a:cs typeface="Fredoka SemiCondensed Light" pitchFamily="2" charset="-79"/>
                <a:sym typeface="Fredoka Light"/>
              </a:rPr>
              <a:t>5.2  ABN vs ACN</a:t>
            </a:r>
          </a:p>
          <a:p>
            <a:pPr marL="0" marR="0" lvl="0" indent="0" rtl="0">
              <a:spcBef>
                <a:spcPts val="0"/>
              </a:spcBef>
              <a:spcAft>
                <a:spcPts val="0"/>
              </a:spcAft>
              <a:buNone/>
            </a:pPr>
            <a:r>
              <a:rPr lang="en-US" sz="1800" dirty="0">
                <a:solidFill>
                  <a:srgbClr val="0A2C4E"/>
                </a:solidFill>
                <a:latin typeface="Fredoka SemiCondensed Light" pitchFamily="2" charset="-79"/>
                <a:cs typeface="Fredoka SemiCondensed Light" pitchFamily="2" charset="-79"/>
                <a:sym typeface="Fredoka Light"/>
              </a:rPr>
              <a:t>5.3  Removal of a Trustee</a:t>
            </a:r>
          </a:p>
          <a:p>
            <a:pPr marL="0" marR="0" lvl="0" indent="0" rtl="0">
              <a:spcBef>
                <a:spcPts val="0"/>
              </a:spcBef>
              <a:spcAft>
                <a:spcPts val="0"/>
              </a:spcAft>
              <a:buNone/>
            </a:pPr>
            <a:r>
              <a:rPr lang="en-US" sz="1800" dirty="0">
                <a:solidFill>
                  <a:srgbClr val="0A2C4E"/>
                </a:solidFill>
                <a:latin typeface="Fredoka SemiCondensed Light" pitchFamily="2" charset="-79"/>
                <a:cs typeface="Fredoka SemiCondensed Light" pitchFamily="2" charset="-79"/>
                <a:sym typeface="Fredoka Light"/>
              </a:rPr>
              <a:t>5.4  Serviceability Assessment</a:t>
            </a:r>
          </a:p>
          <a:p>
            <a:pPr marL="0" marR="0" lvl="0" indent="0" rtl="0">
              <a:spcBef>
                <a:spcPts val="0"/>
              </a:spcBef>
              <a:spcAft>
                <a:spcPts val="0"/>
              </a:spcAft>
              <a:buNone/>
            </a:pPr>
            <a:r>
              <a:rPr lang="en-US" sz="1800" dirty="0">
                <a:solidFill>
                  <a:srgbClr val="0A2C4E"/>
                </a:solidFill>
                <a:latin typeface="Fredoka SemiCondensed Light" pitchFamily="2" charset="-79"/>
                <a:cs typeface="Fredoka SemiCondensed Light" pitchFamily="2" charset="-79"/>
                <a:sym typeface="Fredoka Light"/>
              </a:rPr>
              <a:t>5.5  Lender Fees</a:t>
            </a:r>
            <a:endParaRPr sz="1800" dirty="0">
              <a:latin typeface="Fredoka SemiCondensed Light" pitchFamily="2" charset="-79"/>
              <a:cs typeface="Fredoka SemiCondensed Light" pitchFamily="2" charset="-79"/>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p:nvPr/>
        </p:nvSpPr>
        <p:spPr>
          <a:xfrm>
            <a:off x="512874" y="522782"/>
            <a:ext cx="5845885" cy="454679"/>
          </a:xfrm>
          <a:prstGeom prst="rect">
            <a:avLst/>
          </a:prstGeom>
          <a:noFill/>
          <a:ln>
            <a:noFill/>
          </a:ln>
        </p:spPr>
        <p:txBody>
          <a:bodyPr spcFirstLastPara="1" wrap="square" lIns="91425" tIns="45700" rIns="91425" bIns="45700" anchor="b" anchorCtr="0">
            <a:noAutofit/>
          </a:bodyPr>
          <a:lstStyle/>
          <a:p>
            <a:pPr marL="0" marR="0" lvl="0" indent="0" algn="just" rtl="0">
              <a:lnSpc>
                <a:spcPct val="150000"/>
              </a:lnSpc>
              <a:spcBef>
                <a:spcPts val="0"/>
              </a:spcBef>
              <a:spcAft>
                <a:spcPts val="0"/>
              </a:spcAft>
              <a:buNone/>
            </a:pPr>
            <a:r>
              <a:rPr lang="en-US" sz="2000" b="0" i="0" u="none" strike="noStrike" cap="none" dirty="0">
                <a:solidFill>
                  <a:srgbClr val="0A2C4E"/>
                </a:solidFill>
                <a:latin typeface="Fredoka Medium"/>
                <a:ea typeface="Fredoka Medium"/>
                <a:cs typeface="Fredoka Medium"/>
                <a:sym typeface="Fredoka Medium"/>
              </a:rPr>
              <a:t>06  |  </a:t>
            </a:r>
            <a:r>
              <a:rPr lang="en-US" sz="2000" dirty="0">
                <a:solidFill>
                  <a:srgbClr val="0A2C4E"/>
                </a:solidFill>
                <a:latin typeface="Fredoka Medium"/>
                <a:ea typeface="Fredoka Medium"/>
                <a:cs typeface="Fredoka Medium"/>
                <a:sym typeface="Fredoka Medium"/>
              </a:rPr>
              <a:t>Conclusion</a:t>
            </a:r>
            <a:endParaRPr lang="en-US" sz="2000" dirty="0"/>
          </a:p>
        </p:txBody>
      </p:sp>
      <p:sp>
        <p:nvSpPr>
          <p:cNvPr id="2" name="Google Shape;222;p16">
            <a:extLst>
              <a:ext uri="{FF2B5EF4-FFF2-40B4-BE49-F238E27FC236}">
                <a16:creationId xmlns:a16="http://schemas.microsoft.com/office/drawing/2014/main" id="{5E8111D4-A6E9-2CB1-FE8E-53E20334D04F}"/>
              </a:ext>
            </a:extLst>
          </p:cNvPr>
          <p:cNvSpPr txBox="1"/>
          <p:nvPr/>
        </p:nvSpPr>
        <p:spPr>
          <a:xfrm>
            <a:off x="497308" y="1162161"/>
            <a:ext cx="4702013" cy="258528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12C50"/>
              </a:buClr>
              <a:buSzPts val="2000"/>
              <a:buFont typeface="Arial" panose="020B0604020202020204" pitchFamily="34" charset="0"/>
              <a:buChar char="•"/>
            </a:pPr>
            <a:r>
              <a:rPr lang="en-GB" sz="1800" b="0" i="0" u="none" strike="noStrike" dirty="0">
                <a:solidFill>
                  <a:srgbClr val="07254B"/>
                </a:solidFill>
                <a:effectLst/>
                <a:latin typeface="Fredoka SemiCondensed Light" pitchFamily="2" charset="-79"/>
                <a:cs typeface="Fredoka SemiCondensed Light" pitchFamily="2" charset="-79"/>
              </a:rPr>
              <a:t>Ensure the trust has the power to enter into the transaction and the borrower is bound personally and as trustee.</a:t>
            </a:r>
          </a:p>
          <a:p>
            <a:pPr marL="285750" marR="0" lvl="0" indent="-285750" algn="l" rtl="0">
              <a:spcBef>
                <a:spcPts val="0"/>
              </a:spcBef>
              <a:spcAft>
                <a:spcPts val="0"/>
              </a:spcAft>
              <a:buClr>
                <a:srgbClr val="112C50"/>
              </a:buClr>
              <a:buSzPts val="2000"/>
              <a:buFont typeface="Arial" panose="020B0604020202020204" pitchFamily="34" charset="0"/>
              <a:buChar char="•"/>
            </a:pPr>
            <a:r>
              <a:rPr lang="en-GB" sz="1800" b="0" i="0" u="none" strike="noStrike" dirty="0">
                <a:solidFill>
                  <a:srgbClr val="07254B"/>
                </a:solidFill>
                <a:effectLst/>
                <a:latin typeface="Fredoka SemiCondensed Light" pitchFamily="2" charset="-79"/>
                <a:cs typeface="Fredoka SemiCondensed Light" pitchFamily="2" charset="-79"/>
              </a:rPr>
              <a:t>Use ACNs, not ABNs, in legal contracts.</a:t>
            </a:r>
          </a:p>
          <a:p>
            <a:pPr marL="285750" marR="0" lvl="0" indent="-285750" algn="l" rtl="0">
              <a:spcBef>
                <a:spcPts val="0"/>
              </a:spcBef>
              <a:spcAft>
                <a:spcPts val="0"/>
              </a:spcAft>
              <a:buClr>
                <a:srgbClr val="112C50"/>
              </a:buClr>
              <a:buSzPts val="2000"/>
              <a:buFont typeface="Arial" panose="020B0604020202020204" pitchFamily="34" charset="0"/>
              <a:buChar char="•"/>
            </a:pPr>
            <a:r>
              <a:rPr lang="en-GB" sz="1800" b="0" i="0" u="none" strike="noStrike" dirty="0">
                <a:solidFill>
                  <a:srgbClr val="07254B"/>
                </a:solidFill>
                <a:effectLst/>
                <a:latin typeface="Fredoka SemiCondensed Light" pitchFamily="2" charset="-79"/>
                <a:cs typeface="Fredoka SemiCondensed Light" pitchFamily="2" charset="-79"/>
              </a:rPr>
              <a:t>Trust deed should not allow automatic removal of the trustee without a replacement.</a:t>
            </a:r>
          </a:p>
          <a:p>
            <a:pPr marL="285750" marR="0" lvl="0" indent="-285750" algn="l" rtl="0">
              <a:spcBef>
                <a:spcPts val="0"/>
              </a:spcBef>
              <a:spcAft>
                <a:spcPts val="0"/>
              </a:spcAft>
              <a:buClr>
                <a:srgbClr val="112C50"/>
              </a:buClr>
              <a:buSzPts val="2000"/>
              <a:buFont typeface="Arial" panose="020B0604020202020204" pitchFamily="34" charset="0"/>
              <a:buChar char="•"/>
            </a:pPr>
            <a:r>
              <a:rPr lang="en-GB" sz="1800" b="0" i="0" u="none" strike="noStrike" dirty="0">
                <a:solidFill>
                  <a:srgbClr val="07254B"/>
                </a:solidFill>
                <a:effectLst/>
                <a:latin typeface="Fredoka SemiCondensed Light" pitchFamily="2" charset="-79"/>
                <a:cs typeface="Fredoka SemiCondensed Light" pitchFamily="2" charset="-79"/>
              </a:rPr>
              <a:t>Loans involving trusts require more documentation and assistance; contact the Compliance team if unsure.</a:t>
            </a:r>
          </a:p>
        </p:txBody>
      </p:sp>
      <p:pic>
        <p:nvPicPr>
          <p:cNvPr id="6" name="Picture 5">
            <a:extLst>
              <a:ext uri="{FF2B5EF4-FFF2-40B4-BE49-F238E27FC236}">
                <a16:creationId xmlns:a16="http://schemas.microsoft.com/office/drawing/2014/main" id="{04315792-6A28-0FE7-9A3F-BF69E9B1DA3C}"/>
              </a:ext>
            </a:extLst>
          </p:cNvPr>
          <p:cNvPicPr>
            <a:picLocks noChangeAspect="1"/>
          </p:cNvPicPr>
          <p:nvPr/>
        </p:nvPicPr>
        <p:blipFill rotWithShape="1">
          <a:blip r:embed="rId3"/>
          <a:srcRect l="31305" r="9167"/>
          <a:stretch/>
        </p:blipFill>
        <p:spPr>
          <a:xfrm>
            <a:off x="5734756" y="-1"/>
            <a:ext cx="6457244" cy="6101645"/>
          </a:xfrm>
          <a:prstGeom prst="rect">
            <a:avLst/>
          </a:prstGeom>
        </p:spPr>
      </p:pic>
    </p:spTree>
    <p:extLst>
      <p:ext uri="{BB962C8B-B14F-4D97-AF65-F5344CB8AC3E}">
        <p14:creationId xmlns:p14="http://schemas.microsoft.com/office/powerpoint/2010/main" val="181407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112C50"/>
        </a:solidFill>
        <a:effectLst/>
      </p:bgPr>
    </p:bg>
    <p:spTree>
      <p:nvGrpSpPr>
        <p:cNvPr id="1" name="Shape 253"/>
        <p:cNvGrpSpPr/>
        <p:nvPr/>
      </p:nvGrpSpPr>
      <p:grpSpPr>
        <a:xfrm>
          <a:off x="0" y="0"/>
          <a:ext cx="0" cy="0"/>
          <a:chOff x="0" y="0"/>
          <a:chExt cx="0" cy="0"/>
        </a:xfrm>
      </p:grpSpPr>
      <p:sp>
        <p:nvSpPr>
          <p:cNvPr id="254" name="Google Shape;254;p20"/>
          <p:cNvSpPr txBox="1"/>
          <p:nvPr/>
        </p:nvSpPr>
        <p:spPr>
          <a:xfrm>
            <a:off x="640113" y="2500332"/>
            <a:ext cx="5076808" cy="230663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6000"/>
              <a:buFont typeface="Fredoka Medium"/>
              <a:buNone/>
            </a:pPr>
            <a:r>
              <a:rPr lang="en-US" sz="6000" dirty="0">
                <a:solidFill>
                  <a:schemeClr val="lt1"/>
                </a:solidFill>
                <a:latin typeface="Fredoka Medium"/>
                <a:ea typeface="Fredoka Medium"/>
                <a:cs typeface="Fredoka Medium"/>
                <a:sym typeface="Fredoka Medium"/>
              </a:rPr>
              <a:t>Thank you!</a:t>
            </a:r>
            <a:endParaRPr sz="6000" dirty="0">
              <a:solidFill>
                <a:schemeClr val="lt1"/>
              </a:solidFill>
              <a:latin typeface="Fredoka Medium"/>
              <a:ea typeface="Fredoka Medium"/>
              <a:cs typeface="Fredoka Medium"/>
              <a:sym typeface="Fredoka Medium"/>
            </a:endParaRPr>
          </a:p>
        </p:txBody>
      </p:sp>
      <p:pic>
        <p:nvPicPr>
          <p:cNvPr id="256" name="Google Shape;256;p20"/>
          <p:cNvPicPr preferRelativeResize="0"/>
          <p:nvPr/>
        </p:nvPicPr>
        <p:blipFill rotWithShape="1">
          <a:blip r:embed="rId3">
            <a:alphaModFix/>
          </a:blip>
          <a:srcRect/>
          <a:stretch/>
        </p:blipFill>
        <p:spPr>
          <a:xfrm>
            <a:off x="6591027" y="1530506"/>
            <a:ext cx="4657353" cy="4712218"/>
          </a:xfrm>
          <a:prstGeom prst="rect">
            <a:avLst/>
          </a:prstGeom>
          <a:noFill/>
          <a:ln>
            <a:noFill/>
          </a:ln>
        </p:spPr>
      </p:pic>
      <p:pic>
        <p:nvPicPr>
          <p:cNvPr id="3" name="Picture 2">
            <a:extLst>
              <a:ext uri="{FF2B5EF4-FFF2-40B4-BE49-F238E27FC236}">
                <a16:creationId xmlns:a16="http://schemas.microsoft.com/office/drawing/2014/main" id="{F0401DE6-DE2E-FACB-A5BC-35F4BF5C2B70}"/>
              </a:ext>
            </a:extLst>
          </p:cNvPr>
          <p:cNvPicPr>
            <a:picLocks noChangeAspect="1"/>
          </p:cNvPicPr>
          <p:nvPr/>
        </p:nvPicPr>
        <p:blipFill>
          <a:blip r:embed="rId4"/>
          <a:stretch>
            <a:fillRect/>
          </a:stretch>
        </p:blipFill>
        <p:spPr>
          <a:xfrm>
            <a:off x="640113" y="537729"/>
            <a:ext cx="2406779" cy="721470"/>
          </a:xfrm>
          <a:prstGeom prst="rect">
            <a:avLst/>
          </a:prstGeom>
        </p:spPr>
      </p:pic>
      <p:grpSp>
        <p:nvGrpSpPr>
          <p:cNvPr id="25" name="Group 24">
            <a:extLst>
              <a:ext uri="{FF2B5EF4-FFF2-40B4-BE49-F238E27FC236}">
                <a16:creationId xmlns:a16="http://schemas.microsoft.com/office/drawing/2014/main" id="{59C08774-72A9-4A3C-A139-B39738EC825C}"/>
              </a:ext>
            </a:extLst>
          </p:cNvPr>
          <p:cNvGrpSpPr/>
          <p:nvPr/>
        </p:nvGrpSpPr>
        <p:grpSpPr>
          <a:xfrm>
            <a:off x="640113" y="5843925"/>
            <a:ext cx="7098920" cy="602976"/>
            <a:chOff x="640114" y="5376092"/>
            <a:chExt cx="7098920" cy="602976"/>
          </a:xfrm>
        </p:grpSpPr>
        <p:pic>
          <p:nvPicPr>
            <p:cNvPr id="8" name="Picture 7">
              <a:extLst>
                <a:ext uri="{FF2B5EF4-FFF2-40B4-BE49-F238E27FC236}">
                  <a16:creationId xmlns:a16="http://schemas.microsoft.com/office/drawing/2014/main" id="{D0F1F823-2E42-D8DA-09F7-6A47FF047CF1}"/>
                </a:ext>
              </a:extLst>
            </p:cNvPr>
            <p:cNvPicPr>
              <a:picLocks noChangeAspect="1"/>
            </p:cNvPicPr>
            <p:nvPr/>
          </p:nvPicPr>
          <p:blipFill>
            <a:blip r:embed="rId5"/>
            <a:stretch>
              <a:fillRect/>
            </a:stretch>
          </p:blipFill>
          <p:spPr>
            <a:xfrm>
              <a:off x="5867570" y="5445908"/>
              <a:ext cx="1871464" cy="411451"/>
            </a:xfrm>
            <a:prstGeom prst="rect">
              <a:avLst/>
            </a:prstGeom>
          </p:spPr>
        </p:pic>
        <p:pic>
          <p:nvPicPr>
            <p:cNvPr id="10" name="Picture 9">
              <a:extLst>
                <a:ext uri="{FF2B5EF4-FFF2-40B4-BE49-F238E27FC236}">
                  <a16:creationId xmlns:a16="http://schemas.microsoft.com/office/drawing/2014/main" id="{E3223F6E-EC79-B58D-B3CB-579FCE73524D}"/>
                </a:ext>
              </a:extLst>
            </p:cNvPr>
            <p:cNvPicPr>
              <a:picLocks noChangeAspect="1"/>
            </p:cNvPicPr>
            <p:nvPr/>
          </p:nvPicPr>
          <p:blipFill>
            <a:blip r:embed="rId6"/>
            <a:stretch>
              <a:fillRect/>
            </a:stretch>
          </p:blipFill>
          <p:spPr>
            <a:xfrm>
              <a:off x="640114" y="5486400"/>
              <a:ext cx="1395100" cy="382361"/>
            </a:xfrm>
            <a:prstGeom prst="rect">
              <a:avLst/>
            </a:prstGeom>
          </p:spPr>
        </p:pic>
        <p:pic>
          <p:nvPicPr>
            <p:cNvPr id="12" name="Picture 11">
              <a:extLst>
                <a:ext uri="{FF2B5EF4-FFF2-40B4-BE49-F238E27FC236}">
                  <a16:creationId xmlns:a16="http://schemas.microsoft.com/office/drawing/2014/main" id="{163BFACA-4E64-87A2-D2B8-C8520A122558}"/>
                </a:ext>
              </a:extLst>
            </p:cNvPr>
            <p:cNvPicPr>
              <a:picLocks noChangeAspect="1"/>
            </p:cNvPicPr>
            <p:nvPr/>
          </p:nvPicPr>
          <p:blipFill>
            <a:blip r:embed="rId7"/>
            <a:stretch>
              <a:fillRect/>
            </a:stretch>
          </p:blipFill>
          <p:spPr>
            <a:xfrm>
              <a:off x="2200690" y="5508791"/>
              <a:ext cx="1359740" cy="303368"/>
            </a:xfrm>
            <a:prstGeom prst="rect">
              <a:avLst/>
            </a:prstGeom>
          </p:spPr>
        </p:pic>
        <p:pic>
          <p:nvPicPr>
            <p:cNvPr id="18" name="Picture 17">
              <a:extLst>
                <a:ext uri="{FF2B5EF4-FFF2-40B4-BE49-F238E27FC236}">
                  <a16:creationId xmlns:a16="http://schemas.microsoft.com/office/drawing/2014/main" id="{9CA898C4-8A50-D0A9-4570-C2FC5B2D1D99}"/>
                </a:ext>
              </a:extLst>
            </p:cNvPr>
            <p:cNvPicPr>
              <a:picLocks noChangeAspect="1"/>
            </p:cNvPicPr>
            <p:nvPr/>
          </p:nvPicPr>
          <p:blipFill>
            <a:blip r:embed="rId8"/>
            <a:stretch>
              <a:fillRect/>
            </a:stretch>
          </p:blipFill>
          <p:spPr>
            <a:xfrm>
              <a:off x="3643168" y="5497595"/>
              <a:ext cx="1128085" cy="359970"/>
            </a:xfrm>
            <a:prstGeom prst="rect">
              <a:avLst/>
            </a:prstGeom>
          </p:spPr>
        </p:pic>
        <p:pic>
          <p:nvPicPr>
            <p:cNvPr id="24" name="Picture 23">
              <a:extLst>
                <a:ext uri="{FF2B5EF4-FFF2-40B4-BE49-F238E27FC236}">
                  <a16:creationId xmlns:a16="http://schemas.microsoft.com/office/drawing/2014/main" id="{2BA8400A-5062-BAC6-76CD-147A76935BF6}"/>
                </a:ext>
              </a:extLst>
            </p:cNvPr>
            <p:cNvPicPr>
              <a:picLocks noChangeAspect="1"/>
            </p:cNvPicPr>
            <p:nvPr/>
          </p:nvPicPr>
          <p:blipFill>
            <a:blip r:embed="rId9"/>
            <a:stretch>
              <a:fillRect/>
            </a:stretch>
          </p:blipFill>
          <p:spPr>
            <a:xfrm>
              <a:off x="4739485" y="5376092"/>
              <a:ext cx="1076743" cy="602976"/>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112C50"/>
        </a:solidFill>
        <a:effectLst/>
      </p:bgPr>
    </p:bg>
    <p:spTree>
      <p:nvGrpSpPr>
        <p:cNvPr id="1" name="Shape 122"/>
        <p:cNvGrpSpPr/>
        <p:nvPr/>
      </p:nvGrpSpPr>
      <p:grpSpPr>
        <a:xfrm>
          <a:off x="0" y="0"/>
          <a:ext cx="0" cy="0"/>
          <a:chOff x="0" y="0"/>
          <a:chExt cx="0" cy="0"/>
        </a:xfrm>
      </p:grpSpPr>
      <p:sp>
        <p:nvSpPr>
          <p:cNvPr id="123" name="Google Shape;123;p3"/>
          <p:cNvSpPr txBox="1"/>
          <p:nvPr/>
        </p:nvSpPr>
        <p:spPr>
          <a:xfrm>
            <a:off x="512873" y="808107"/>
            <a:ext cx="6772938"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5400" b="0" i="0" u="none" strike="noStrike" cap="none">
                <a:solidFill>
                  <a:schemeClr val="lt1"/>
                </a:solidFill>
                <a:latin typeface="Fredoka Medium"/>
                <a:ea typeface="Fredoka Medium"/>
                <a:cs typeface="Fredoka Medium"/>
                <a:sym typeface="Fredoka Medium"/>
              </a:rPr>
              <a:t>01</a:t>
            </a:r>
            <a:endParaRPr/>
          </a:p>
        </p:txBody>
      </p:sp>
      <p:sp>
        <p:nvSpPr>
          <p:cNvPr id="124" name="Google Shape;124;p3"/>
          <p:cNvSpPr txBox="1"/>
          <p:nvPr/>
        </p:nvSpPr>
        <p:spPr>
          <a:xfrm>
            <a:off x="6096000" y="2433300"/>
            <a:ext cx="4430486" cy="1118214"/>
          </a:xfrm>
          <a:prstGeom prst="rect">
            <a:avLst/>
          </a:prstGeom>
          <a:noFill/>
          <a:ln>
            <a:noFill/>
          </a:ln>
        </p:spPr>
        <p:txBody>
          <a:bodyPr spcFirstLastPara="1" wrap="square" lIns="91425" tIns="45700" rIns="91425" bIns="45700" anchor="t" anchorCtr="0">
            <a:spAutoFit/>
          </a:bodyPr>
          <a:lstStyle/>
          <a:p>
            <a:pPr marL="0" marR="0" lvl="0" indent="0" rtl="0">
              <a:lnSpc>
                <a:spcPts val="4000"/>
              </a:lnSpc>
              <a:spcBef>
                <a:spcPts val="0"/>
              </a:spcBef>
              <a:spcAft>
                <a:spcPts val="0"/>
              </a:spcAft>
              <a:buNone/>
            </a:pPr>
            <a:r>
              <a:rPr lang="en-US" sz="4000" b="0" i="0" u="none" strike="noStrike" cap="none" dirty="0">
                <a:solidFill>
                  <a:schemeClr val="bg1"/>
                </a:solidFill>
                <a:latin typeface="Fredoka Medium"/>
                <a:ea typeface="Fredoka Medium"/>
                <a:cs typeface="Fredoka Medium"/>
                <a:sym typeface="Fredoka Medium"/>
              </a:rPr>
              <a:t>Definition &amp; </a:t>
            </a:r>
            <a:br>
              <a:rPr lang="en-US" sz="4000" b="0" i="0" u="none" strike="noStrike" cap="none" dirty="0">
                <a:solidFill>
                  <a:schemeClr val="bg1"/>
                </a:solidFill>
                <a:latin typeface="Fredoka Medium"/>
                <a:ea typeface="Fredoka Medium"/>
                <a:cs typeface="Fredoka Medium"/>
                <a:sym typeface="Fredoka Medium"/>
              </a:rPr>
            </a:br>
            <a:r>
              <a:rPr lang="en-US" sz="4000" b="0" i="0" u="none" strike="noStrike" cap="none" dirty="0">
                <a:solidFill>
                  <a:schemeClr val="bg1"/>
                </a:solidFill>
                <a:latin typeface="Fredoka Medium"/>
                <a:ea typeface="Fredoka Medium"/>
                <a:cs typeface="Fredoka Medium"/>
                <a:sym typeface="Fredoka Medium"/>
              </a:rPr>
              <a:t>Type of Trusts</a:t>
            </a:r>
            <a:endParaRPr lang="en-US" sz="4000" dirty="0">
              <a:solidFill>
                <a:schemeClr val="bg1"/>
              </a:solidFill>
            </a:endParaRPr>
          </a:p>
        </p:txBody>
      </p:sp>
      <p:cxnSp>
        <p:nvCxnSpPr>
          <p:cNvPr id="125" name="Google Shape;125;p3"/>
          <p:cNvCxnSpPr/>
          <p:nvPr/>
        </p:nvCxnSpPr>
        <p:spPr>
          <a:xfrm>
            <a:off x="6191693" y="3944679"/>
            <a:ext cx="1410586" cy="0"/>
          </a:xfrm>
          <a:prstGeom prst="straightConnector1">
            <a:avLst/>
          </a:prstGeom>
          <a:noFill/>
          <a:ln w="9525" cap="flat" cmpd="sng">
            <a:solidFill>
              <a:srgbClr val="FFFFFF"/>
            </a:solidFill>
            <a:prstDash val="solid"/>
            <a:miter lim="800000"/>
            <a:headEnd type="none" w="sm" len="sm"/>
            <a:tailEnd type="none" w="sm" len="sm"/>
          </a:ln>
        </p:spPr>
      </p:cxnSp>
      <p:pic>
        <p:nvPicPr>
          <p:cNvPr id="5" name="Google Shape;86;p1">
            <a:extLst>
              <a:ext uri="{FF2B5EF4-FFF2-40B4-BE49-F238E27FC236}">
                <a16:creationId xmlns:a16="http://schemas.microsoft.com/office/drawing/2014/main" id="{06485A29-85E0-4AC9-E62B-302484BC9F4C}"/>
              </a:ext>
            </a:extLst>
          </p:cNvPr>
          <p:cNvPicPr preferRelativeResize="0"/>
          <p:nvPr/>
        </p:nvPicPr>
        <p:blipFill rotWithShape="1">
          <a:blip r:embed="rId3">
            <a:alphaModFix/>
          </a:blip>
          <a:srcRect/>
          <a:stretch/>
        </p:blipFill>
        <p:spPr>
          <a:xfrm>
            <a:off x="8320569" y="4501891"/>
            <a:ext cx="4657353" cy="4712218"/>
          </a:xfrm>
          <a:prstGeom prst="rect">
            <a:avLst/>
          </a:prstGeom>
          <a:noFill/>
          <a:ln>
            <a:noFill/>
          </a:ln>
        </p:spPr>
      </p:pic>
      <p:pic>
        <p:nvPicPr>
          <p:cNvPr id="6" name="Google Shape;88;p1">
            <a:extLst>
              <a:ext uri="{FF2B5EF4-FFF2-40B4-BE49-F238E27FC236}">
                <a16:creationId xmlns:a16="http://schemas.microsoft.com/office/drawing/2014/main" id="{F4AF5F16-570A-FF4B-8729-9A0803BC5641}"/>
              </a:ext>
            </a:extLst>
          </p:cNvPr>
          <p:cNvPicPr preferRelativeResize="0"/>
          <p:nvPr/>
        </p:nvPicPr>
        <p:blipFill rotWithShape="1">
          <a:blip r:embed="rId3">
            <a:alphaModFix/>
          </a:blip>
          <a:srcRect/>
          <a:stretch/>
        </p:blipFill>
        <p:spPr>
          <a:xfrm>
            <a:off x="-1456802" y="1410486"/>
            <a:ext cx="4657353" cy="4712218"/>
          </a:xfrm>
          <a:prstGeom prst="rect">
            <a:avLst/>
          </a:prstGeom>
          <a:noFill/>
          <a:ln>
            <a:noFill/>
          </a:ln>
        </p:spPr>
      </p:pic>
      <p:pic>
        <p:nvPicPr>
          <p:cNvPr id="7" name="Google Shape;89;p1">
            <a:extLst>
              <a:ext uri="{FF2B5EF4-FFF2-40B4-BE49-F238E27FC236}">
                <a16:creationId xmlns:a16="http://schemas.microsoft.com/office/drawing/2014/main" id="{4156482B-4369-961B-AA70-A30A312CE91F}"/>
              </a:ext>
            </a:extLst>
          </p:cNvPr>
          <p:cNvPicPr preferRelativeResize="0"/>
          <p:nvPr/>
        </p:nvPicPr>
        <p:blipFill rotWithShape="1">
          <a:blip r:embed="rId3">
            <a:alphaModFix/>
          </a:blip>
          <a:srcRect/>
          <a:stretch/>
        </p:blipFill>
        <p:spPr>
          <a:xfrm>
            <a:off x="7889495" y="-2278918"/>
            <a:ext cx="4657353" cy="471221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p:nvPr/>
        </p:nvSpPr>
        <p:spPr>
          <a:xfrm>
            <a:off x="512874" y="522782"/>
            <a:ext cx="5845885" cy="454679"/>
          </a:xfrm>
          <a:prstGeom prst="rect">
            <a:avLst/>
          </a:prstGeom>
          <a:noFill/>
          <a:ln>
            <a:noFill/>
          </a:ln>
        </p:spPr>
        <p:txBody>
          <a:bodyPr spcFirstLastPara="1" wrap="square" lIns="91425" tIns="45700" rIns="91425" bIns="45700" anchor="b" anchorCtr="0">
            <a:noAutofit/>
          </a:bodyPr>
          <a:lstStyle/>
          <a:p>
            <a:pPr marL="0" marR="0" lvl="0" indent="0" algn="just" rtl="0">
              <a:lnSpc>
                <a:spcPct val="150000"/>
              </a:lnSpc>
              <a:spcBef>
                <a:spcPts val="0"/>
              </a:spcBef>
              <a:spcAft>
                <a:spcPts val="0"/>
              </a:spcAft>
              <a:buNone/>
            </a:pPr>
            <a:r>
              <a:rPr lang="en-US" sz="2000" b="0" i="0" u="none" strike="noStrike" cap="none" dirty="0">
                <a:solidFill>
                  <a:srgbClr val="0A2C4E"/>
                </a:solidFill>
                <a:latin typeface="Fredoka Medium"/>
                <a:ea typeface="Fredoka Medium"/>
                <a:cs typeface="Fredoka Medium"/>
                <a:sym typeface="Fredoka Medium"/>
              </a:rPr>
              <a:t>01  |  Definition &amp; Type of Trusts</a:t>
            </a:r>
            <a:endParaRPr lang="en-US" sz="2000" dirty="0"/>
          </a:p>
        </p:txBody>
      </p:sp>
      <p:sp>
        <p:nvSpPr>
          <p:cNvPr id="2" name="Google Shape;222;p16">
            <a:extLst>
              <a:ext uri="{FF2B5EF4-FFF2-40B4-BE49-F238E27FC236}">
                <a16:creationId xmlns:a16="http://schemas.microsoft.com/office/drawing/2014/main" id="{5E8111D4-A6E9-2CB1-FE8E-53E20334D04F}"/>
              </a:ext>
            </a:extLst>
          </p:cNvPr>
          <p:cNvSpPr txBox="1"/>
          <p:nvPr/>
        </p:nvSpPr>
        <p:spPr>
          <a:xfrm>
            <a:off x="497308" y="1354072"/>
            <a:ext cx="4702013" cy="258528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12C50"/>
              </a:buClr>
              <a:buSzPts val="2000"/>
              <a:buFont typeface="Arial" panose="020B0604020202020204" pitchFamily="34" charset="0"/>
              <a:buChar char="•"/>
            </a:pPr>
            <a:r>
              <a:rPr lang="en-GB" sz="1800" b="0" i="0" u="none" strike="noStrike" dirty="0">
                <a:solidFill>
                  <a:srgbClr val="07254B"/>
                </a:solidFill>
                <a:effectLst/>
                <a:latin typeface="Fredoka SemiCondensed Light" pitchFamily="2" charset="-79"/>
                <a:cs typeface="Fredoka SemiCondensed Light" pitchFamily="2" charset="-79"/>
              </a:rPr>
              <a:t>A trust is money or property managed by a trustee for the benefit of beneficiaries.</a:t>
            </a:r>
          </a:p>
          <a:p>
            <a:pPr marL="285750" marR="0" lvl="0" indent="-285750" algn="l" rtl="0">
              <a:spcBef>
                <a:spcPts val="0"/>
              </a:spcBef>
              <a:spcAft>
                <a:spcPts val="0"/>
              </a:spcAft>
              <a:buClr>
                <a:srgbClr val="112C50"/>
              </a:buClr>
              <a:buSzPts val="2000"/>
              <a:buFont typeface="Arial" panose="020B0604020202020204" pitchFamily="34" charset="0"/>
              <a:buChar char="•"/>
            </a:pPr>
            <a:r>
              <a:rPr lang="en-GB" sz="1800" b="0" i="0" u="none" strike="noStrike" dirty="0">
                <a:solidFill>
                  <a:srgbClr val="07254B"/>
                </a:solidFill>
                <a:effectLst/>
                <a:latin typeface="Fredoka SemiCondensed Light" pitchFamily="2" charset="-79"/>
                <a:cs typeface="Fredoka SemiCondensed Light" pitchFamily="2" charset="-79"/>
              </a:rPr>
              <a:t>Trusts can separate property management from its enjoyment, useful for children, elderly, or handicapped individuals.</a:t>
            </a:r>
          </a:p>
          <a:p>
            <a:pPr marL="285750" marR="0" lvl="0" indent="-285750" algn="l" rtl="0">
              <a:spcBef>
                <a:spcPts val="0"/>
              </a:spcBef>
              <a:spcAft>
                <a:spcPts val="0"/>
              </a:spcAft>
              <a:buClr>
                <a:srgbClr val="112C50"/>
              </a:buClr>
              <a:buSzPts val="2000"/>
              <a:buFont typeface="Arial" panose="020B0604020202020204" pitchFamily="34" charset="0"/>
              <a:buChar char="•"/>
            </a:pPr>
            <a:r>
              <a:rPr lang="en-GB" sz="1800" b="0" i="0" u="none" strike="noStrike" dirty="0">
                <a:solidFill>
                  <a:srgbClr val="07254B"/>
                </a:solidFill>
                <a:effectLst/>
                <a:latin typeface="Fredoka SemiCondensed Light" pitchFamily="2" charset="-79"/>
                <a:cs typeface="Fredoka SemiCondensed Light" pitchFamily="2" charset="-79"/>
              </a:rPr>
              <a:t>Deceased estates and superannuation schemes often operate as trusts.</a:t>
            </a:r>
          </a:p>
          <a:p>
            <a:pPr marL="285750" marR="0" lvl="0" indent="-285750" algn="l" rtl="0">
              <a:spcBef>
                <a:spcPts val="0"/>
              </a:spcBef>
              <a:spcAft>
                <a:spcPts val="0"/>
              </a:spcAft>
              <a:buClr>
                <a:srgbClr val="112C50"/>
              </a:buClr>
              <a:buSzPts val="2000"/>
              <a:buFont typeface="Arial" panose="020B0604020202020204" pitchFamily="34" charset="0"/>
              <a:buChar char="•"/>
            </a:pPr>
            <a:r>
              <a:rPr lang="en-GB" sz="1800" b="0" i="0" u="none" strike="noStrike" dirty="0">
                <a:solidFill>
                  <a:srgbClr val="07254B"/>
                </a:solidFill>
                <a:effectLst/>
                <a:latin typeface="Fredoka SemiCondensed Light" pitchFamily="2" charset="-79"/>
                <a:cs typeface="Fredoka SemiCondensed Light" pitchFamily="2" charset="-79"/>
              </a:rPr>
              <a:t>Trusts can serve charitable purposes, e.g., Variety Australia.</a:t>
            </a:r>
            <a:endParaRPr sz="1800" dirty="0">
              <a:solidFill>
                <a:srgbClr val="07254B"/>
              </a:solidFill>
              <a:latin typeface="Fredoka SemiCondensed Light" pitchFamily="2" charset="-79"/>
              <a:ea typeface="Fredoka Light"/>
              <a:cs typeface="Fredoka SemiCondensed Light" pitchFamily="2" charset="-79"/>
              <a:sym typeface="Fredoka Light"/>
            </a:endParaRPr>
          </a:p>
        </p:txBody>
      </p:sp>
      <p:pic>
        <p:nvPicPr>
          <p:cNvPr id="7" name="Picture 6">
            <a:extLst>
              <a:ext uri="{FF2B5EF4-FFF2-40B4-BE49-F238E27FC236}">
                <a16:creationId xmlns:a16="http://schemas.microsoft.com/office/drawing/2014/main" id="{388832EA-A7AE-887C-AFA5-401989CA4E47}"/>
              </a:ext>
            </a:extLst>
          </p:cNvPr>
          <p:cNvPicPr>
            <a:picLocks noChangeAspect="1"/>
          </p:cNvPicPr>
          <p:nvPr/>
        </p:nvPicPr>
        <p:blipFill rotWithShape="1">
          <a:blip r:embed="rId3"/>
          <a:srcRect l="33355" t="1" r="5291" b="1"/>
          <a:stretch/>
        </p:blipFill>
        <p:spPr>
          <a:xfrm>
            <a:off x="5542844" y="0"/>
            <a:ext cx="6649156" cy="6096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xploring the Various Types of Trusts: A Comprehensive Guide">
            <a:extLst>
              <a:ext uri="{FF2B5EF4-FFF2-40B4-BE49-F238E27FC236}">
                <a16:creationId xmlns:a16="http://schemas.microsoft.com/office/drawing/2014/main" id="{0248C709-6D8E-651E-B0CE-C066C1F28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0"/>
            <a:ext cx="9144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66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p:nvPr/>
        </p:nvSpPr>
        <p:spPr>
          <a:xfrm>
            <a:off x="512874" y="522782"/>
            <a:ext cx="5845885" cy="454679"/>
          </a:xfrm>
          <a:prstGeom prst="rect">
            <a:avLst/>
          </a:prstGeom>
          <a:noFill/>
          <a:ln>
            <a:noFill/>
          </a:ln>
        </p:spPr>
        <p:txBody>
          <a:bodyPr spcFirstLastPara="1" wrap="square" lIns="91425" tIns="45700" rIns="91425" bIns="45700" anchor="b" anchorCtr="0">
            <a:noAutofit/>
          </a:bodyPr>
          <a:lstStyle/>
          <a:p>
            <a:pPr marL="0" marR="0" lvl="0" indent="0" algn="just" rtl="0">
              <a:lnSpc>
                <a:spcPct val="150000"/>
              </a:lnSpc>
              <a:spcBef>
                <a:spcPts val="0"/>
              </a:spcBef>
              <a:spcAft>
                <a:spcPts val="0"/>
              </a:spcAft>
              <a:buNone/>
            </a:pPr>
            <a:r>
              <a:rPr lang="en-US" sz="2000" b="0" i="0" u="none" strike="noStrike" cap="none" dirty="0">
                <a:solidFill>
                  <a:srgbClr val="0A2C4E"/>
                </a:solidFill>
                <a:latin typeface="Fredoka Medium"/>
                <a:ea typeface="Fredoka Medium"/>
                <a:cs typeface="Fredoka Medium"/>
                <a:sym typeface="Fredoka Medium"/>
              </a:rPr>
              <a:t>01  |  Type of Trusts</a:t>
            </a:r>
            <a:endParaRPr lang="en-US" sz="2000" dirty="0"/>
          </a:p>
        </p:txBody>
      </p:sp>
      <p:sp>
        <p:nvSpPr>
          <p:cNvPr id="2" name="Google Shape;222;p16">
            <a:extLst>
              <a:ext uri="{FF2B5EF4-FFF2-40B4-BE49-F238E27FC236}">
                <a16:creationId xmlns:a16="http://schemas.microsoft.com/office/drawing/2014/main" id="{5E8111D4-A6E9-2CB1-FE8E-53E20334D04F}"/>
              </a:ext>
            </a:extLst>
          </p:cNvPr>
          <p:cNvSpPr txBox="1"/>
          <p:nvPr/>
        </p:nvSpPr>
        <p:spPr>
          <a:xfrm>
            <a:off x="497308" y="1162161"/>
            <a:ext cx="6424487" cy="369291"/>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12C50"/>
              </a:buClr>
              <a:buSzPts val="2000"/>
            </a:pPr>
            <a:r>
              <a:rPr lang="en-GB" sz="1800" b="0" i="0" u="none" strike="noStrike" dirty="0">
                <a:solidFill>
                  <a:srgbClr val="07254B"/>
                </a:solidFill>
                <a:effectLst/>
                <a:latin typeface="Fredoka SemiCondensed Light" pitchFamily="2" charset="-79"/>
                <a:cs typeface="Fredoka SemiCondensed Light" pitchFamily="2" charset="-79"/>
              </a:rPr>
              <a:t>There are different types of trust, the most common being:</a:t>
            </a:r>
            <a:endParaRPr sz="1800" dirty="0">
              <a:solidFill>
                <a:srgbClr val="07254B"/>
              </a:solidFill>
              <a:latin typeface="Fredoka SemiCondensed Light" pitchFamily="2" charset="-79"/>
              <a:ea typeface="Fredoka Light"/>
              <a:cs typeface="Fredoka SemiCondensed Light" pitchFamily="2" charset="-79"/>
              <a:sym typeface="Fredoka Light"/>
            </a:endParaRPr>
          </a:p>
        </p:txBody>
      </p:sp>
      <p:sp>
        <p:nvSpPr>
          <p:cNvPr id="3" name="Google Shape;130;p4">
            <a:extLst>
              <a:ext uri="{FF2B5EF4-FFF2-40B4-BE49-F238E27FC236}">
                <a16:creationId xmlns:a16="http://schemas.microsoft.com/office/drawing/2014/main" id="{CE8BABDD-81C3-8006-49E9-E5A0097D3A84}"/>
              </a:ext>
            </a:extLst>
          </p:cNvPr>
          <p:cNvSpPr txBox="1"/>
          <p:nvPr/>
        </p:nvSpPr>
        <p:spPr>
          <a:xfrm>
            <a:off x="619200" y="3091730"/>
            <a:ext cx="1705787" cy="454679"/>
          </a:xfrm>
          <a:prstGeom prst="rect">
            <a:avLst/>
          </a:prstGeom>
          <a:noFill/>
          <a:ln>
            <a:noFill/>
          </a:ln>
        </p:spPr>
        <p:txBody>
          <a:bodyPr spcFirstLastPara="1" wrap="square" lIns="91425" tIns="45700" rIns="91425" bIns="45700" anchor="b" anchorCtr="0">
            <a:noAutofit/>
          </a:bodyPr>
          <a:lstStyle/>
          <a:p>
            <a:pPr marL="0" marR="0" lvl="0" indent="0" rtl="0">
              <a:lnSpc>
                <a:spcPct val="150000"/>
              </a:lnSpc>
              <a:spcBef>
                <a:spcPts val="0"/>
              </a:spcBef>
              <a:spcAft>
                <a:spcPts val="0"/>
              </a:spcAft>
              <a:buNone/>
            </a:pPr>
            <a:r>
              <a:rPr lang="en-US" sz="2000" b="0" i="0" u="none" strike="noStrike" cap="none" dirty="0">
                <a:solidFill>
                  <a:srgbClr val="0A2C4E"/>
                </a:solidFill>
                <a:latin typeface="Fredoka Medium"/>
                <a:ea typeface="Fredoka Medium"/>
                <a:cs typeface="Fredoka Medium"/>
                <a:sym typeface="Fredoka Medium"/>
              </a:rPr>
              <a:t>Unit Trust</a:t>
            </a:r>
            <a:endParaRPr lang="en-US" sz="2000" dirty="0"/>
          </a:p>
        </p:txBody>
      </p:sp>
      <p:sp>
        <p:nvSpPr>
          <p:cNvPr id="6" name="Google Shape;222;p16">
            <a:extLst>
              <a:ext uri="{FF2B5EF4-FFF2-40B4-BE49-F238E27FC236}">
                <a16:creationId xmlns:a16="http://schemas.microsoft.com/office/drawing/2014/main" id="{13AF6DB6-6094-9713-AE97-D47FFFAED21A}"/>
              </a:ext>
            </a:extLst>
          </p:cNvPr>
          <p:cNvSpPr txBox="1"/>
          <p:nvPr/>
        </p:nvSpPr>
        <p:spPr>
          <a:xfrm>
            <a:off x="619200" y="3546409"/>
            <a:ext cx="3644456" cy="1477287"/>
          </a:xfrm>
          <a:prstGeom prst="rect">
            <a:avLst/>
          </a:prstGeom>
          <a:noFill/>
          <a:ln>
            <a:noFill/>
          </a:ln>
        </p:spPr>
        <p:txBody>
          <a:bodyPr spcFirstLastPara="1" wrap="square" lIns="91425" tIns="45700" rIns="91425" bIns="45700" anchor="t" anchorCtr="0">
            <a:spAutoFit/>
          </a:bodyPr>
          <a:lstStyle/>
          <a:p>
            <a:pPr marR="0" lvl="0" rtl="0">
              <a:spcBef>
                <a:spcPts val="0"/>
              </a:spcBef>
              <a:spcAft>
                <a:spcPts val="0"/>
              </a:spcAft>
              <a:buClr>
                <a:srgbClr val="112C50"/>
              </a:buClr>
              <a:buSzPts val="2000"/>
            </a:pPr>
            <a:r>
              <a:rPr lang="en-GB" sz="1800" b="0" i="0" u="none" strike="noStrike" dirty="0">
                <a:solidFill>
                  <a:srgbClr val="07254B"/>
                </a:solidFill>
                <a:effectLst/>
                <a:latin typeface="Fredoka SemiCondensed Light" pitchFamily="2" charset="-79"/>
                <a:cs typeface="Fredoka SemiCondensed Light" pitchFamily="2" charset="-79"/>
              </a:rPr>
              <a:t>Where the beneficiaries are the unit holders, whose ownership of units determines the proportionate interest each has in the distribution of income and capital.</a:t>
            </a:r>
            <a:endParaRPr sz="1800" dirty="0">
              <a:solidFill>
                <a:srgbClr val="07254B"/>
              </a:solidFill>
              <a:latin typeface="Fredoka SemiCondensed Light" pitchFamily="2" charset="-79"/>
              <a:ea typeface="Fredoka Light"/>
              <a:cs typeface="Fredoka SemiCondensed Light" pitchFamily="2" charset="-79"/>
              <a:sym typeface="Fredoka Light"/>
            </a:endParaRPr>
          </a:p>
        </p:txBody>
      </p:sp>
      <p:sp>
        <p:nvSpPr>
          <p:cNvPr id="7" name="Google Shape;130;p4">
            <a:extLst>
              <a:ext uri="{FF2B5EF4-FFF2-40B4-BE49-F238E27FC236}">
                <a16:creationId xmlns:a16="http://schemas.microsoft.com/office/drawing/2014/main" id="{4D292640-E3ED-15DB-D797-BC75C775740F}"/>
              </a:ext>
            </a:extLst>
          </p:cNvPr>
          <p:cNvSpPr txBox="1"/>
          <p:nvPr/>
        </p:nvSpPr>
        <p:spPr>
          <a:xfrm>
            <a:off x="4277796" y="3091730"/>
            <a:ext cx="2843469" cy="454679"/>
          </a:xfrm>
          <a:prstGeom prst="rect">
            <a:avLst/>
          </a:prstGeom>
          <a:noFill/>
          <a:ln>
            <a:noFill/>
          </a:ln>
        </p:spPr>
        <p:txBody>
          <a:bodyPr spcFirstLastPara="1" wrap="square" lIns="91425" tIns="45700" rIns="91425" bIns="45700" anchor="b" anchorCtr="0">
            <a:noAutofit/>
          </a:bodyPr>
          <a:lstStyle/>
          <a:p>
            <a:pPr marL="0" marR="0" lvl="0" indent="0" rtl="0">
              <a:lnSpc>
                <a:spcPct val="150000"/>
              </a:lnSpc>
              <a:spcBef>
                <a:spcPts val="0"/>
              </a:spcBef>
              <a:spcAft>
                <a:spcPts val="0"/>
              </a:spcAft>
              <a:buNone/>
            </a:pPr>
            <a:r>
              <a:rPr lang="en-US" sz="2000" b="0" i="0" u="none" strike="noStrike" cap="none" dirty="0">
                <a:solidFill>
                  <a:srgbClr val="0A2C4E"/>
                </a:solidFill>
                <a:latin typeface="Fredoka Medium"/>
                <a:ea typeface="Fredoka Medium"/>
                <a:cs typeface="Fredoka Medium"/>
                <a:sym typeface="Fredoka Medium"/>
              </a:rPr>
              <a:t>Discretionary Trust </a:t>
            </a:r>
            <a:endParaRPr lang="en-US" sz="2000" dirty="0"/>
          </a:p>
        </p:txBody>
      </p:sp>
      <p:sp>
        <p:nvSpPr>
          <p:cNvPr id="8" name="Google Shape;222;p16">
            <a:extLst>
              <a:ext uri="{FF2B5EF4-FFF2-40B4-BE49-F238E27FC236}">
                <a16:creationId xmlns:a16="http://schemas.microsoft.com/office/drawing/2014/main" id="{B241B20E-D4EF-6D15-52C6-7DBD8999719E}"/>
              </a:ext>
            </a:extLst>
          </p:cNvPr>
          <p:cNvSpPr txBox="1"/>
          <p:nvPr/>
        </p:nvSpPr>
        <p:spPr>
          <a:xfrm>
            <a:off x="4277796" y="3546409"/>
            <a:ext cx="3403452" cy="2031285"/>
          </a:xfrm>
          <a:prstGeom prst="rect">
            <a:avLst/>
          </a:prstGeom>
          <a:noFill/>
          <a:ln>
            <a:noFill/>
          </a:ln>
        </p:spPr>
        <p:txBody>
          <a:bodyPr spcFirstLastPara="1" wrap="square" lIns="91425" tIns="45700" rIns="91425" bIns="45700" anchor="t" anchorCtr="0">
            <a:spAutoFit/>
          </a:bodyPr>
          <a:lstStyle/>
          <a:p>
            <a:pPr marR="0" lvl="0" rtl="0">
              <a:spcBef>
                <a:spcPts val="0"/>
              </a:spcBef>
              <a:spcAft>
                <a:spcPts val="0"/>
              </a:spcAft>
              <a:buClr>
                <a:srgbClr val="112C50"/>
              </a:buClr>
              <a:buSzPts val="2000"/>
            </a:pPr>
            <a:r>
              <a:rPr lang="en-GB" sz="1800" b="0" i="0" u="none" strike="noStrike" dirty="0">
                <a:solidFill>
                  <a:srgbClr val="07254B"/>
                </a:solidFill>
                <a:effectLst/>
                <a:latin typeface="Fredoka SemiCondensed Light" pitchFamily="2" charset="-79"/>
                <a:cs typeface="Fredoka SemiCondensed Light" pitchFamily="2" charset="-79"/>
              </a:rPr>
              <a:t>Where the interests of the beneficiaries are not fixed in any specific proportions by the trust deed. The trustee is given the discretion to determine the amount, timing and beneficiaries of any income or capital distribution. </a:t>
            </a:r>
            <a:endParaRPr sz="1800" dirty="0">
              <a:solidFill>
                <a:srgbClr val="07254B"/>
              </a:solidFill>
              <a:latin typeface="Fredoka SemiCondensed Light" pitchFamily="2" charset="-79"/>
              <a:ea typeface="Fredoka Light"/>
              <a:cs typeface="Fredoka SemiCondensed Light" pitchFamily="2" charset="-79"/>
              <a:sym typeface="Fredoka Light"/>
            </a:endParaRPr>
          </a:p>
        </p:txBody>
      </p:sp>
      <p:sp>
        <p:nvSpPr>
          <p:cNvPr id="9" name="Google Shape;130;p4">
            <a:extLst>
              <a:ext uri="{FF2B5EF4-FFF2-40B4-BE49-F238E27FC236}">
                <a16:creationId xmlns:a16="http://schemas.microsoft.com/office/drawing/2014/main" id="{87303A13-9A76-A948-D530-7CA4DBD2E665}"/>
              </a:ext>
            </a:extLst>
          </p:cNvPr>
          <p:cNvSpPr txBox="1"/>
          <p:nvPr/>
        </p:nvSpPr>
        <p:spPr>
          <a:xfrm>
            <a:off x="8217935" y="3091730"/>
            <a:ext cx="3254595" cy="454679"/>
          </a:xfrm>
          <a:prstGeom prst="rect">
            <a:avLst/>
          </a:prstGeom>
          <a:noFill/>
          <a:ln>
            <a:noFill/>
          </a:ln>
        </p:spPr>
        <p:txBody>
          <a:bodyPr spcFirstLastPara="1" wrap="square" lIns="91425" tIns="45700" rIns="91425" bIns="45700" anchor="b" anchorCtr="0">
            <a:noAutofit/>
          </a:bodyPr>
          <a:lstStyle/>
          <a:p>
            <a:pPr marL="0" marR="0" lvl="0" indent="0" rtl="0">
              <a:lnSpc>
                <a:spcPct val="150000"/>
              </a:lnSpc>
              <a:spcBef>
                <a:spcPts val="0"/>
              </a:spcBef>
              <a:spcAft>
                <a:spcPts val="0"/>
              </a:spcAft>
              <a:buNone/>
            </a:pPr>
            <a:r>
              <a:rPr lang="en-US" sz="2000" b="0" i="0" u="none" strike="noStrike" cap="none" dirty="0">
                <a:solidFill>
                  <a:srgbClr val="0A2C4E"/>
                </a:solidFill>
                <a:latin typeface="Fredoka Medium"/>
                <a:ea typeface="Fredoka Medium"/>
                <a:cs typeface="Fredoka Medium"/>
                <a:sym typeface="Fredoka Medium"/>
              </a:rPr>
              <a:t>Hybrid Trusts</a:t>
            </a:r>
            <a:endParaRPr lang="en-US" sz="2000" dirty="0"/>
          </a:p>
        </p:txBody>
      </p:sp>
      <p:sp>
        <p:nvSpPr>
          <p:cNvPr id="10" name="Google Shape;222;p16">
            <a:extLst>
              <a:ext uri="{FF2B5EF4-FFF2-40B4-BE49-F238E27FC236}">
                <a16:creationId xmlns:a16="http://schemas.microsoft.com/office/drawing/2014/main" id="{2C156039-B4A7-FB7B-075A-B30AA4C7CCDF}"/>
              </a:ext>
            </a:extLst>
          </p:cNvPr>
          <p:cNvSpPr txBox="1"/>
          <p:nvPr/>
        </p:nvSpPr>
        <p:spPr>
          <a:xfrm>
            <a:off x="8217934" y="3546409"/>
            <a:ext cx="3354865" cy="1754286"/>
          </a:xfrm>
          <a:prstGeom prst="rect">
            <a:avLst/>
          </a:prstGeom>
          <a:noFill/>
          <a:ln>
            <a:noFill/>
          </a:ln>
        </p:spPr>
        <p:txBody>
          <a:bodyPr spcFirstLastPara="1" wrap="square" lIns="91425" tIns="45700" rIns="91425" bIns="45700" anchor="t" anchorCtr="0">
            <a:spAutoFit/>
          </a:bodyPr>
          <a:lstStyle/>
          <a:p>
            <a:pPr marR="0" lvl="0" rtl="0">
              <a:spcBef>
                <a:spcPts val="0"/>
              </a:spcBef>
              <a:spcAft>
                <a:spcPts val="0"/>
              </a:spcAft>
              <a:buClr>
                <a:srgbClr val="112C50"/>
              </a:buClr>
              <a:buSzPts val="2000"/>
            </a:pPr>
            <a:r>
              <a:rPr lang="en-GB" sz="1800" b="0" i="0" u="none" strike="noStrike" dirty="0">
                <a:solidFill>
                  <a:srgbClr val="07254B"/>
                </a:solidFill>
                <a:effectLst/>
                <a:latin typeface="Fredoka SemiCondensed Light" pitchFamily="2" charset="-79"/>
                <a:cs typeface="Fredoka SemiCondensed Light" pitchFamily="2" charset="-79"/>
              </a:rPr>
              <a:t>A hybrid trust is both a discretionary and a unit trust. A certain portion of the trust property must be applied to the unit holders, with the trustee having a discretion as to the application of the balance.</a:t>
            </a:r>
            <a:endParaRPr sz="1800" dirty="0">
              <a:solidFill>
                <a:srgbClr val="07254B"/>
              </a:solidFill>
              <a:latin typeface="Fredoka SemiCondensed Light" pitchFamily="2" charset="-79"/>
              <a:ea typeface="Fredoka Light"/>
              <a:cs typeface="Fredoka SemiCondensed Light" pitchFamily="2" charset="-79"/>
              <a:sym typeface="Fredoka Light"/>
            </a:endParaRPr>
          </a:p>
        </p:txBody>
      </p:sp>
      <p:sp>
        <p:nvSpPr>
          <p:cNvPr id="12" name="TextBox 11">
            <a:extLst>
              <a:ext uri="{FF2B5EF4-FFF2-40B4-BE49-F238E27FC236}">
                <a16:creationId xmlns:a16="http://schemas.microsoft.com/office/drawing/2014/main" id="{481D206E-7281-BEC2-20E3-74B90D163BAD}"/>
              </a:ext>
            </a:extLst>
          </p:cNvPr>
          <p:cNvSpPr txBox="1"/>
          <p:nvPr/>
        </p:nvSpPr>
        <p:spPr>
          <a:xfrm>
            <a:off x="9851289" y="3165180"/>
            <a:ext cx="1910830" cy="307777"/>
          </a:xfrm>
          <a:prstGeom prst="rect">
            <a:avLst/>
          </a:prstGeom>
          <a:noFill/>
        </p:spPr>
        <p:txBody>
          <a:bodyPr wrap="square">
            <a:spAutoFit/>
          </a:bodyPr>
          <a:lstStyle/>
          <a:p>
            <a:r>
              <a:rPr lang="en-US" sz="1400" b="0" i="0" u="none" strike="noStrike" cap="none" dirty="0">
                <a:solidFill>
                  <a:srgbClr val="0A2C4E"/>
                </a:solidFill>
                <a:latin typeface="Fredoka Medium"/>
                <a:ea typeface="Fredoka Medium"/>
                <a:cs typeface="Fredoka Medium"/>
                <a:sym typeface="Fredoka Medium"/>
              </a:rPr>
              <a:t>(comparatively rare)</a:t>
            </a:r>
            <a:endParaRPr lang="en-AU" dirty="0"/>
          </a:p>
        </p:txBody>
      </p:sp>
    </p:spTree>
    <p:extLst>
      <p:ext uri="{BB962C8B-B14F-4D97-AF65-F5344CB8AC3E}">
        <p14:creationId xmlns:p14="http://schemas.microsoft.com/office/powerpoint/2010/main" val="105979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p:nvPr/>
        </p:nvSpPr>
        <p:spPr>
          <a:xfrm>
            <a:off x="512874" y="522782"/>
            <a:ext cx="5845885" cy="454679"/>
          </a:xfrm>
          <a:prstGeom prst="rect">
            <a:avLst/>
          </a:prstGeom>
          <a:noFill/>
          <a:ln>
            <a:noFill/>
          </a:ln>
        </p:spPr>
        <p:txBody>
          <a:bodyPr spcFirstLastPara="1" wrap="square" lIns="91425" tIns="45700" rIns="91425" bIns="45700" anchor="b" anchorCtr="0">
            <a:noAutofit/>
          </a:bodyPr>
          <a:lstStyle/>
          <a:p>
            <a:pPr marL="0" marR="0" lvl="0" indent="0" algn="just" rtl="0">
              <a:lnSpc>
                <a:spcPct val="150000"/>
              </a:lnSpc>
              <a:spcBef>
                <a:spcPts val="0"/>
              </a:spcBef>
              <a:spcAft>
                <a:spcPts val="0"/>
              </a:spcAft>
              <a:buNone/>
            </a:pPr>
            <a:r>
              <a:rPr lang="en-US" sz="2000" b="0" i="0" u="none" strike="noStrike" cap="none" dirty="0">
                <a:solidFill>
                  <a:srgbClr val="0A2C4E"/>
                </a:solidFill>
                <a:latin typeface="Fredoka Medium"/>
                <a:ea typeface="Fredoka Medium"/>
                <a:cs typeface="Fredoka Medium"/>
                <a:sym typeface="Fredoka Medium"/>
              </a:rPr>
              <a:t>01  |  Type of Trusts</a:t>
            </a:r>
            <a:endParaRPr lang="en-US" sz="2000" dirty="0"/>
          </a:p>
        </p:txBody>
      </p:sp>
      <p:sp>
        <p:nvSpPr>
          <p:cNvPr id="2" name="Google Shape;222;p16">
            <a:extLst>
              <a:ext uri="{FF2B5EF4-FFF2-40B4-BE49-F238E27FC236}">
                <a16:creationId xmlns:a16="http://schemas.microsoft.com/office/drawing/2014/main" id="{5E8111D4-A6E9-2CB1-FE8E-53E20334D04F}"/>
              </a:ext>
            </a:extLst>
          </p:cNvPr>
          <p:cNvSpPr txBox="1"/>
          <p:nvPr/>
        </p:nvSpPr>
        <p:spPr>
          <a:xfrm>
            <a:off x="497308" y="1162161"/>
            <a:ext cx="6424487" cy="369291"/>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12C50"/>
              </a:buClr>
              <a:buSzPts val="2000"/>
            </a:pPr>
            <a:r>
              <a:rPr lang="en-GB" sz="1800" b="0" i="0" u="none" strike="noStrike" dirty="0">
                <a:solidFill>
                  <a:srgbClr val="07254B"/>
                </a:solidFill>
                <a:effectLst/>
                <a:latin typeface="Fredoka SemiCondensed Light" pitchFamily="2" charset="-79"/>
                <a:cs typeface="Fredoka SemiCondensed Light" pitchFamily="2" charset="-79"/>
              </a:rPr>
              <a:t>There are different types of trust, the most common being:</a:t>
            </a:r>
            <a:endParaRPr sz="1800" dirty="0">
              <a:solidFill>
                <a:srgbClr val="07254B"/>
              </a:solidFill>
              <a:latin typeface="Fredoka SemiCondensed Light" pitchFamily="2" charset="-79"/>
              <a:ea typeface="Fredoka Light"/>
              <a:cs typeface="Fredoka SemiCondensed Light" pitchFamily="2" charset="-79"/>
              <a:sym typeface="Fredoka Light"/>
            </a:endParaRPr>
          </a:p>
        </p:txBody>
      </p:sp>
      <p:sp>
        <p:nvSpPr>
          <p:cNvPr id="3" name="Google Shape;130;p4">
            <a:extLst>
              <a:ext uri="{FF2B5EF4-FFF2-40B4-BE49-F238E27FC236}">
                <a16:creationId xmlns:a16="http://schemas.microsoft.com/office/drawing/2014/main" id="{CE8BABDD-81C3-8006-49E9-E5A0097D3A84}"/>
              </a:ext>
            </a:extLst>
          </p:cNvPr>
          <p:cNvSpPr txBox="1"/>
          <p:nvPr/>
        </p:nvSpPr>
        <p:spPr>
          <a:xfrm>
            <a:off x="619200" y="1856912"/>
            <a:ext cx="1705787" cy="454679"/>
          </a:xfrm>
          <a:prstGeom prst="rect">
            <a:avLst/>
          </a:prstGeom>
          <a:noFill/>
          <a:ln>
            <a:noFill/>
          </a:ln>
        </p:spPr>
        <p:txBody>
          <a:bodyPr spcFirstLastPara="1" wrap="square" lIns="91425" tIns="45700" rIns="91425" bIns="45700" anchor="b" anchorCtr="0">
            <a:noAutofit/>
          </a:bodyPr>
          <a:lstStyle/>
          <a:p>
            <a:pPr marL="0" marR="0" lvl="0" indent="0" rtl="0">
              <a:lnSpc>
                <a:spcPct val="150000"/>
              </a:lnSpc>
              <a:spcBef>
                <a:spcPts val="0"/>
              </a:spcBef>
              <a:spcAft>
                <a:spcPts val="0"/>
              </a:spcAft>
              <a:buNone/>
            </a:pPr>
            <a:r>
              <a:rPr lang="en-US" sz="2000" b="0" i="0" u="none" strike="noStrike" cap="none" dirty="0">
                <a:solidFill>
                  <a:srgbClr val="0A2C4E"/>
                </a:solidFill>
                <a:latin typeface="Fredoka Medium"/>
                <a:ea typeface="Fredoka Medium"/>
                <a:cs typeface="Fredoka Medium"/>
                <a:sym typeface="Fredoka Medium"/>
              </a:rPr>
              <a:t>Unit Trust</a:t>
            </a:r>
            <a:endParaRPr lang="en-US" sz="2000" dirty="0"/>
          </a:p>
        </p:txBody>
      </p:sp>
      <p:sp>
        <p:nvSpPr>
          <p:cNvPr id="7" name="Google Shape;130;p4">
            <a:extLst>
              <a:ext uri="{FF2B5EF4-FFF2-40B4-BE49-F238E27FC236}">
                <a16:creationId xmlns:a16="http://schemas.microsoft.com/office/drawing/2014/main" id="{4D292640-E3ED-15DB-D797-BC75C775740F}"/>
              </a:ext>
            </a:extLst>
          </p:cNvPr>
          <p:cNvSpPr txBox="1"/>
          <p:nvPr/>
        </p:nvSpPr>
        <p:spPr>
          <a:xfrm>
            <a:off x="4168068" y="1839682"/>
            <a:ext cx="2843469" cy="454679"/>
          </a:xfrm>
          <a:prstGeom prst="rect">
            <a:avLst/>
          </a:prstGeom>
          <a:noFill/>
          <a:ln>
            <a:noFill/>
          </a:ln>
        </p:spPr>
        <p:txBody>
          <a:bodyPr spcFirstLastPara="1" wrap="square" lIns="91425" tIns="45700" rIns="91425" bIns="45700" anchor="b" anchorCtr="0">
            <a:noAutofit/>
          </a:bodyPr>
          <a:lstStyle/>
          <a:p>
            <a:pPr marL="0" marR="0" lvl="0" indent="0" rtl="0">
              <a:lnSpc>
                <a:spcPct val="150000"/>
              </a:lnSpc>
              <a:spcBef>
                <a:spcPts val="0"/>
              </a:spcBef>
              <a:spcAft>
                <a:spcPts val="0"/>
              </a:spcAft>
              <a:buNone/>
            </a:pPr>
            <a:r>
              <a:rPr lang="en-US" sz="2000" b="0" i="0" u="none" strike="noStrike" cap="none" dirty="0">
                <a:solidFill>
                  <a:srgbClr val="0A2C4E"/>
                </a:solidFill>
                <a:latin typeface="Fredoka Medium"/>
                <a:ea typeface="Fredoka Medium"/>
                <a:cs typeface="Fredoka Medium"/>
                <a:sym typeface="Fredoka Medium"/>
              </a:rPr>
              <a:t>Discretionary Trust </a:t>
            </a:r>
            <a:endParaRPr lang="en-US" sz="2000" dirty="0"/>
          </a:p>
        </p:txBody>
      </p:sp>
      <p:sp>
        <p:nvSpPr>
          <p:cNvPr id="9" name="Google Shape;130;p4">
            <a:extLst>
              <a:ext uri="{FF2B5EF4-FFF2-40B4-BE49-F238E27FC236}">
                <a16:creationId xmlns:a16="http://schemas.microsoft.com/office/drawing/2014/main" id="{87303A13-9A76-A948-D530-7CA4DBD2E665}"/>
              </a:ext>
            </a:extLst>
          </p:cNvPr>
          <p:cNvSpPr txBox="1"/>
          <p:nvPr/>
        </p:nvSpPr>
        <p:spPr>
          <a:xfrm>
            <a:off x="8217934" y="1839681"/>
            <a:ext cx="3254595" cy="454679"/>
          </a:xfrm>
          <a:prstGeom prst="rect">
            <a:avLst/>
          </a:prstGeom>
          <a:noFill/>
          <a:ln>
            <a:noFill/>
          </a:ln>
        </p:spPr>
        <p:txBody>
          <a:bodyPr spcFirstLastPara="1" wrap="square" lIns="91425" tIns="45700" rIns="91425" bIns="45700" anchor="b" anchorCtr="0">
            <a:noAutofit/>
          </a:bodyPr>
          <a:lstStyle/>
          <a:p>
            <a:pPr marL="0" marR="0" lvl="0" indent="0" rtl="0">
              <a:lnSpc>
                <a:spcPct val="150000"/>
              </a:lnSpc>
              <a:spcBef>
                <a:spcPts val="0"/>
              </a:spcBef>
              <a:spcAft>
                <a:spcPts val="0"/>
              </a:spcAft>
              <a:buNone/>
            </a:pPr>
            <a:r>
              <a:rPr lang="en-US" sz="2000" b="0" i="0" u="none" strike="noStrike" cap="none" dirty="0">
                <a:solidFill>
                  <a:srgbClr val="0A2C4E"/>
                </a:solidFill>
                <a:latin typeface="Fredoka Medium"/>
                <a:ea typeface="Fredoka Medium"/>
                <a:cs typeface="Fredoka Medium"/>
                <a:sym typeface="Fredoka Medium"/>
              </a:rPr>
              <a:t>Hybrid Trusts</a:t>
            </a:r>
            <a:endParaRPr lang="en-US" sz="2000" dirty="0"/>
          </a:p>
        </p:txBody>
      </p:sp>
      <p:sp>
        <p:nvSpPr>
          <p:cNvPr id="12" name="TextBox 11">
            <a:extLst>
              <a:ext uri="{FF2B5EF4-FFF2-40B4-BE49-F238E27FC236}">
                <a16:creationId xmlns:a16="http://schemas.microsoft.com/office/drawing/2014/main" id="{481D206E-7281-BEC2-20E3-74B90D163BAD}"/>
              </a:ext>
            </a:extLst>
          </p:cNvPr>
          <p:cNvSpPr txBox="1"/>
          <p:nvPr/>
        </p:nvSpPr>
        <p:spPr>
          <a:xfrm>
            <a:off x="8217934" y="2294360"/>
            <a:ext cx="1910830" cy="307777"/>
          </a:xfrm>
          <a:prstGeom prst="rect">
            <a:avLst/>
          </a:prstGeom>
          <a:noFill/>
        </p:spPr>
        <p:txBody>
          <a:bodyPr wrap="square">
            <a:spAutoFit/>
          </a:bodyPr>
          <a:lstStyle/>
          <a:p>
            <a:r>
              <a:rPr lang="en-US" sz="1400" b="0" i="0" u="none" strike="noStrike" cap="none" dirty="0">
                <a:solidFill>
                  <a:srgbClr val="0A2C4E"/>
                </a:solidFill>
                <a:latin typeface="Fredoka Medium"/>
                <a:ea typeface="Fredoka Medium"/>
                <a:cs typeface="Fredoka Medium"/>
                <a:sym typeface="Fredoka Medium"/>
              </a:rPr>
              <a:t>(comparatively rare)</a:t>
            </a:r>
            <a:endParaRPr lang="en-AU" dirty="0"/>
          </a:p>
        </p:txBody>
      </p:sp>
      <p:pic>
        <p:nvPicPr>
          <p:cNvPr id="2050" name="Picture 2" descr="Unit trust fund model | Download Scientific Diagram">
            <a:extLst>
              <a:ext uri="{FF2B5EF4-FFF2-40B4-BE49-F238E27FC236}">
                <a16:creationId xmlns:a16="http://schemas.microsoft.com/office/drawing/2014/main" id="{B7B3A3C2-9DB0-0FDB-3681-996431185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89" y="2732856"/>
            <a:ext cx="2889033" cy="23031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scretionary Trusts: Everything You Need to Know - BOX Advisory Services">
            <a:extLst>
              <a:ext uri="{FF2B5EF4-FFF2-40B4-BE49-F238E27FC236}">
                <a16:creationId xmlns:a16="http://schemas.microsoft.com/office/drawing/2014/main" id="{ADF1E88C-8616-C5FC-AAD6-9A3A427187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816" y="2448248"/>
            <a:ext cx="4600448" cy="258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86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2C50"/>
        </a:solidFill>
        <a:effectLst/>
      </p:bgPr>
    </p:bg>
    <p:spTree>
      <p:nvGrpSpPr>
        <p:cNvPr id="1" name="Shape 122"/>
        <p:cNvGrpSpPr/>
        <p:nvPr/>
      </p:nvGrpSpPr>
      <p:grpSpPr>
        <a:xfrm>
          <a:off x="0" y="0"/>
          <a:ext cx="0" cy="0"/>
          <a:chOff x="0" y="0"/>
          <a:chExt cx="0" cy="0"/>
        </a:xfrm>
      </p:grpSpPr>
      <p:sp>
        <p:nvSpPr>
          <p:cNvPr id="123" name="Google Shape;123;p3"/>
          <p:cNvSpPr txBox="1"/>
          <p:nvPr/>
        </p:nvSpPr>
        <p:spPr>
          <a:xfrm>
            <a:off x="512873" y="808107"/>
            <a:ext cx="6772938"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5400" b="0" i="0" u="none" strike="noStrike" cap="none" dirty="0">
                <a:solidFill>
                  <a:schemeClr val="lt1"/>
                </a:solidFill>
                <a:latin typeface="Fredoka Medium"/>
                <a:ea typeface="Fredoka Medium"/>
                <a:cs typeface="Fredoka Medium"/>
                <a:sym typeface="Fredoka Medium"/>
              </a:rPr>
              <a:t>02</a:t>
            </a:r>
            <a:endParaRPr dirty="0"/>
          </a:p>
        </p:txBody>
      </p:sp>
      <p:sp>
        <p:nvSpPr>
          <p:cNvPr id="124" name="Google Shape;124;p3"/>
          <p:cNvSpPr txBox="1"/>
          <p:nvPr/>
        </p:nvSpPr>
        <p:spPr>
          <a:xfrm>
            <a:off x="6096000" y="3019189"/>
            <a:ext cx="4430486" cy="605254"/>
          </a:xfrm>
          <a:prstGeom prst="rect">
            <a:avLst/>
          </a:prstGeom>
          <a:noFill/>
          <a:ln>
            <a:noFill/>
          </a:ln>
        </p:spPr>
        <p:txBody>
          <a:bodyPr spcFirstLastPara="1" wrap="square" lIns="91425" tIns="45700" rIns="91425" bIns="45700" anchor="t" anchorCtr="0">
            <a:spAutoFit/>
          </a:bodyPr>
          <a:lstStyle/>
          <a:p>
            <a:pPr marL="0" marR="0" lvl="0" indent="0" rtl="0">
              <a:lnSpc>
                <a:spcPts val="4000"/>
              </a:lnSpc>
              <a:spcBef>
                <a:spcPts val="0"/>
              </a:spcBef>
              <a:spcAft>
                <a:spcPts val="0"/>
              </a:spcAft>
              <a:buNone/>
            </a:pPr>
            <a:r>
              <a:rPr lang="en-US" sz="4000" b="0" i="0" u="none" strike="noStrike" cap="none" dirty="0">
                <a:solidFill>
                  <a:schemeClr val="bg1"/>
                </a:solidFill>
                <a:latin typeface="Fredoka Medium"/>
                <a:ea typeface="Fredoka Medium"/>
                <a:cs typeface="Fredoka Medium"/>
                <a:sym typeface="Fredoka Medium"/>
              </a:rPr>
              <a:t>Creating </a:t>
            </a:r>
            <a:r>
              <a:rPr lang="en-US" sz="4000" dirty="0">
                <a:solidFill>
                  <a:schemeClr val="bg1"/>
                </a:solidFill>
                <a:latin typeface="Fredoka Medium"/>
                <a:cs typeface="Fredoka Medium"/>
                <a:sym typeface="Fredoka Medium"/>
              </a:rPr>
              <a:t>a Trust</a:t>
            </a:r>
            <a:endParaRPr lang="en-US" sz="4000" dirty="0">
              <a:solidFill>
                <a:schemeClr val="bg1"/>
              </a:solidFill>
            </a:endParaRPr>
          </a:p>
        </p:txBody>
      </p:sp>
      <p:cxnSp>
        <p:nvCxnSpPr>
          <p:cNvPr id="125" name="Google Shape;125;p3"/>
          <p:cNvCxnSpPr/>
          <p:nvPr/>
        </p:nvCxnSpPr>
        <p:spPr>
          <a:xfrm>
            <a:off x="6191693" y="3944679"/>
            <a:ext cx="1410586" cy="0"/>
          </a:xfrm>
          <a:prstGeom prst="straightConnector1">
            <a:avLst/>
          </a:prstGeom>
          <a:noFill/>
          <a:ln w="9525" cap="flat" cmpd="sng">
            <a:solidFill>
              <a:srgbClr val="FFFFFF"/>
            </a:solidFill>
            <a:prstDash val="solid"/>
            <a:miter lim="800000"/>
            <a:headEnd type="none" w="sm" len="sm"/>
            <a:tailEnd type="none" w="sm" len="sm"/>
          </a:ln>
        </p:spPr>
      </p:cxnSp>
      <p:pic>
        <p:nvPicPr>
          <p:cNvPr id="5" name="Google Shape;86;p1">
            <a:extLst>
              <a:ext uri="{FF2B5EF4-FFF2-40B4-BE49-F238E27FC236}">
                <a16:creationId xmlns:a16="http://schemas.microsoft.com/office/drawing/2014/main" id="{06485A29-85E0-4AC9-E62B-302484BC9F4C}"/>
              </a:ext>
            </a:extLst>
          </p:cNvPr>
          <p:cNvPicPr preferRelativeResize="0"/>
          <p:nvPr/>
        </p:nvPicPr>
        <p:blipFill rotWithShape="1">
          <a:blip r:embed="rId3">
            <a:alphaModFix/>
          </a:blip>
          <a:srcRect/>
          <a:stretch/>
        </p:blipFill>
        <p:spPr>
          <a:xfrm>
            <a:off x="8320569" y="4501891"/>
            <a:ext cx="4657353" cy="4712218"/>
          </a:xfrm>
          <a:prstGeom prst="rect">
            <a:avLst/>
          </a:prstGeom>
          <a:noFill/>
          <a:ln>
            <a:noFill/>
          </a:ln>
        </p:spPr>
      </p:pic>
      <p:pic>
        <p:nvPicPr>
          <p:cNvPr id="6" name="Google Shape;88;p1">
            <a:extLst>
              <a:ext uri="{FF2B5EF4-FFF2-40B4-BE49-F238E27FC236}">
                <a16:creationId xmlns:a16="http://schemas.microsoft.com/office/drawing/2014/main" id="{F4AF5F16-570A-FF4B-8729-9A0803BC5641}"/>
              </a:ext>
            </a:extLst>
          </p:cNvPr>
          <p:cNvPicPr preferRelativeResize="0"/>
          <p:nvPr/>
        </p:nvPicPr>
        <p:blipFill rotWithShape="1">
          <a:blip r:embed="rId3">
            <a:alphaModFix/>
          </a:blip>
          <a:srcRect/>
          <a:stretch/>
        </p:blipFill>
        <p:spPr>
          <a:xfrm>
            <a:off x="-1456802" y="1410486"/>
            <a:ext cx="4657353" cy="4712218"/>
          </a:xfrm>
          <a:prstGeom prst="rect">
            <a:avLst/>
          </a:prstGeom>
          <a:noFill/>
          <a:ln>
            <a:noFill/>
          </a:ln>
        </p:spPr>
      </p:pic>
      <p:pic>
        <p:nvPicPr>
          <p:cNvPr id="7" name="Google Shape;89;p1">
            <a:extLst>
              <a:ext uri="{FF2B5EF4-FFF2-40B4-BE49-F238E27FC236}">
                <a16:creationId xmlns:a16="http://schemas.microsoft.com/office/drawing/2014/main" id="{4156482B-4369-961B-AA70-A30A312CE91F}"/>
              </a:ext>
            </a:extLst>
          </p:cNvPr>
          <p:cNvPicPr preferRelativeResize="0"/>
          <p:nvPr/>
        </p:nvPicPr>
        <p:blipFill rotWithShape="1">
          <a:blip r:embed="rId3">
            <a:alphaModFix/>
          </a:blip>
          <a:srcRect/>
          <a:stretch/>
        </p:blipFill>
        <p:spPr>
          <a:xfrm>
            <a:off x="7889495" y="-2278918"/>
            <a:ext cx="4657353" cy="4712218"/>
          </a:xfrm>
          <a:prstGeom prst="rect">
            <a:avLst/>
          </a:prstGeom>
          <a:noFill/>
          <a:ln>
            <a:noFill/>
          </a:ln>
        </p:spPr>
      </p:pic>
    </p:spTree>
    <p:extLst>
      <p:ext uri="{BB962C8B-B14F-4D97-AF65-F5344CB8AC3E}">
        <p14:creationId xmlns:p14="http://schemas.microsoft.com/office/powerpoint/2010/main" val="118536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p:nvPr/>
        </p:nvSpPr>
        <p:spPr>
          <a:xfrm>
            <a:off x="512874" y="522782"/>
            <a:ext cx="5845885" cy="454679"/>
          </a:xfrm>
          <a:prstGeom prst="rect">
            <a:avLst/>
          </a:prstGeom>
          <a:noFill/>
          <a:ln>
            <a:noFill/>
          </a:ln>
        </p:spPr>
        <p:txBody>
          <a:bodyPr spcFirstLastPara="1" wrap="square" lIns="91425" tIns="45700" rIns="91425" bIns="45700" anchor="b" anchorCtr="0">
            <a:noAutofit/>
          </a:bodyPr>
          <a:lstStyle/>
          <a:p>
            <a:pPr marL="0" marR="0" lvl="0" indent="0" algn="just" rtl="0">
              <a:lnSpc>
                <a:spcPct val="150000"/>
              </a:lnSpc>
              <a:spcBef>
                <a:spcPts val="0"/>
              </a:spcBef>
              <a:spcAft>
                <a:spcPts val="0"/>
              </a:spcAft>
              <a:buNone/>
            </a:pPr>
            <a:r>
              <a:rPr lang="en-US" sz="2000" b="0" i="0" u="none" strike="noStrike" cap="none" dirty="0">
                <a:solidFill>
                  <a:srgbClr val="0A2C4E"/>
                </a:solidFill>
                <a:latin typeface="Fredoka Medium"/>
                <a:ea typeface="Fredoka Medium"/>
                <a:cs typeface="Fredoka Medium"/>
                <a:sym typeface="Fredoka Medium"/>
              </a:rPr>
              <a:t>02  |  Creating a Trust</a:t>
            </a:r>
            <a:endParaRPr lang="en-US" sz="2000" dirty="0"/>
          </a:p>
        </p:txBody>
      </p:sp>
      <p:sp>
        <p:nvSpPr>
          <p:cNvPr id="2" name="Google Shape;222;p16">
            <a:extLst>
              <a:ext uri="{FF2B5EF4-FFF2-40B4-BE49-F238E27FC236}">
                <a16:creationId xmlns:a16="http://schemas.microsoft.com/office/drawing/2014/main" id="{5E8111D4-A6E9-2CB1-FE8E-53E20334D04F}"/>
              </a:ext>
            </a:extLst>
          </p:cNvPr>
          <p:cNvSpPr txBox="1"/>
          <p:nvPr/>
        </p:nvSpPr>
        <p:spPr>
          <a:xfrm>
            <a:off x="497308" y="1162161"/>
            <a:ext cx="4702013" cy="230828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12C50"/>
              </a:buClr>
              <a:buSzPts val="2000"/>
              <a:buFont typeface="Arial" panose="020B0604020202020204" pitchFamily="34" charset="0"/>
              <a:buChar char="•"/>
            </a:pPr>
            <a:r>
              <a:rPr lang="en-GB" sz="1800" b="0" i="0" u="none" strike="noStrike" dirty="0">
                <a:solidFill>
                  <a:srgbClr val="07254B"/>
                </a:solidFill>
                <a:effectLst/>
                <a:latin typeface="Fredoka SemiCondensed Light" pitchFamily="2" charset="-79"/>
                <a:cs typeface="Fredoka SemiCondensed Light" pitchFamily="2" charset="-79"/>
              </a:rPr>
              <a:t>A settlor transfers assets to a trustee for a specific purpose and beneficiaries.</a:t>
            </a:r>
          </a:p>
          <a:p>
            <a:pPr marL="285750" marR="0" lvl="0" indent="-285750" algn="l" rtl="0">
              <a:spcBef>
                <a:spcPts val="0"/>
              </a:spcBef>
              <a:spcAft>
                <a:spcPts val="0"/>
              </a:spcAft>
              <a:buClr>
                <a:srgbClr val="112C50"/>
              </a:buClr>
              <a:buSzPts val="2000"/>
              <a:buFont typeface="Arial" panose="020B0604020202020204" pitchFamily="34" charset="0"/>
              <a:buChar char="•"/>
            </a:pPr>
            <a:r>
              <a:rPr lang="en-GB" sz="1800" b="0" i="0" u="none" strike="noStrike" dirty="0">
                <a:solidFill>
                  <a:srgbClr val="07254B"/>
                </a:solidFill>
                <a:effectLst/>
                <a:latin typeface="Fredoka SemiCondensed Light" pitchFamily="2" charset="-79"/>
                <a:cs typeface="Fredoka SemiCondensed Light" pitchFamily="2" charset="-79"/>
              </a:rPr>
              <a:t>The trust can accumulate its own funds after the initial settlement.</a:t>
            </a:r>
          </a:p>
          <a:p>
            <a:pPr marL="285750" marR="0" lvl="0" indent="-285750" algn="l" rtl="0">
              <a:spcBef>
                <a:spcPts val="0"/>
              </a:spcBef>
              <a:spcAft>
                <a:spcPts val="0"/>
              </a:spcAft>
              <a:buClr>
                <a:srgbClr val="112C50"/>
              </a:buClr>
              <a:buSzPts val="2000"/>
              <a:buFont typeface="Arial" panose="020B0604020202020204" pitchFamily="34" charset="0"/>
              <a:buChar char="•"/>
            </a:pPr>
            <a:r>
              <a:rPr lang="en-GB" sz="1800" b="0" i="0" u="none" strike="noStrike" dirty="0">
                <a:solidFill>
                  <a:srgbClr val="07254B"/>
                </a:solidFill>
                <a:effectLst/>
                <a:latin typeface="Fredoka SemiCondensed Light" pitchFamily="2" charset="-79"/>
                <a:cs typeface="Fredoka SemiCondensed Light" pitchFamily="2" charset="-79"/>
              </a:rPr>
              <a:t>Beneficiaries have an equitable interest in the trust fund.</a:t>
            </a:r>
          </a:p>
          <a:p>
            <a:pPr marL="285750" marR="0" lvl="0" indent="-285750" algn="l" rtl="0">
              <a:spcBef>
                <a:spcPts val="0"/>
              </a:spcBef>
              <a:spcAft>
                <a:spcPts val="0"/>
              </a:spcAft>
              <a:buClr>
                <a:srgbClr val="112C50"/>
              </a:buClr>
              <a:buSzPts val="2000"/>
              <a:buFont typeface="Arial" panose="020B0604020202020204" pitchFamily="34" charset="0"/>
              <a:buChar char="•"/>
            </a:pPr>
            <a:r>
              <a:rPr lang="en-GB" sz="1800" b="0" i="0" u="none" strike="noStrike" dirty="0">
                <a:solidFill>
                  <a:srgbClr val="07254B"/>
                </a:solidFill>
                <a:effectLst/>
                <a:latin typeface="Fredoka SemiCondensed Light" pitchFamily="2" charset="-79"/>
                <a:cs typeface="Fredoka SemiCondensed Light" pitchFamily="2" charset="-79"/>
              </a:rPr>
              <a:t>Some beneficiaries may be unknown at the time of trust creation.</a:t>
            </a:r>
            <a:endParaRPr sz="1800" dirty="0">
              <a:solidFill>
                <a:srgbClr val="07254B"/>
              </a:solidFill>
              <a:latin typeface="Fredoka SemiCondensed Light" pitchFamily="2" charset="-79"/>
              <a:ea typeface="Fredoka Light"/>
              <a:cs typeface="Fredoka SemiCondensed Light" pitchFamily="2" charset="-79"/>
              <a:sym typeface="Fredoka Light"/>
            </a:endParaRPr>
          </a:p>
        </p:txBody>
      </p:sp>
      <p:pic>
        <p:nvPicPr>
          <p:cNvPr id="7" name="Picture 6">
            <a:extLst>
              <a:ext uri="{FF2B5EF4-FFF2-40B4-BE49-F238E27FC236}">
                <a16:creationId xmlns:a16="http://schemas.microsoft.com/office/drawing/2014/main" id="{8A029904-62F1-EA03-5E34-438E4EC5FC6E}"/>
              </a:ext>
            </a:extLst>
          </p:cNvPr>
          <p:cNvPicPr>
            <a:picLocks noChangeAspect="1"/>
          </p:cNvPicPr>
          <p:nvPr/>
        </p:nvPicPr>
        <p:blipFill rotWithShape="1">
          <a:blip r:embed="rId3"/>
          <a:srcRect l="13264" r="-13264"/>
          <a:stretch/>
        </p:blipFill>
        <p:spPr>
          <a:xfrm>
            <a:off x="5599289" y="0"/>
            <a:ext cx="10893778" cy="6127750"/>
          </a:xfrm>
          <a:prstGeom prst="rect">
            <a:avLst/>
          </a:prstGeom>
        </p:spPr>
      </p:pic>
    </p:spTree>
    <p:extLst>
      <p:ext uri="{BB962C8B-B14F-4D97-AF65-F5344CB8AC3E}">
        <p14:creationId xmlns:p14="http://schemas.microsoft.com/office/powerpoint/2010/main" val="80215869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963</Words>
  <Application>Microsoft Office PowerPoint</Application>
  <PresentationFormat>Widescreen</PresentationFormat>
  <Paragraphs>113</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Fredoka SemiCondensed</vt:lpstr>
      <vt:lpstr>Calibri</vt:lpstr>
      <vt:lpstr>Arial</vt:lpstr>
      <vt:lpstr>Fredoka SemiCondensed Light</vt:lpstr>
      <vt:lpstr>Fredoka SemiBold</vt:lpstr>
      <vt:lpstr>Fredoka Medium</vt:lpstr>
      <vt:lpstr>Segoe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 Elisabeth</dc:creator>
  <cp:lastModifiedBy>Simon Dehne</cp:lastModifiedBy>
  <cp:revision>13</cp:revision>
  <dcterms:created xsi:type="dcterms:W3CDTF">2023-02-09T02:46:51Z</dcterms:created>
  <dcterms:modified xsi:type="dcterms:W3CDTF">2024-07-09T23:05:52Z</dcterms:modified>
</cp:coreProperties>
</file>