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77" r:id="rId2"/>
    <p:sldId id="332" r:id="rId3"/>
    <p:sldId id="33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sh Rambiritch" userId="fc4fd747-7391-4e6a-8285-4a9bdc91ef5b" providerId="ADAL" clId="{54E50F7D-B899-4977-A602-928570275888}"/>
    <pc:docChg chg="modSld">
      <pc:chgData name="Naish Rambiritch" userId="fc4fd747-7391-4e6a-8285-4a9bdc91ef5b" providerId="ADAL" clId="{54E50F7D-B899-4977-A602-928570275888}" dt="2023-10-22T22:27:40.640" v="2" actId="20577"/>
      <pc:docMkLst>
        <pc:docMk/>
      </pc:docMkLst>
      <pc:sldChg chg="modSp mod">
        <pc:chgData name="Naish Rambiritch" userId="fc4fd747-7391-4e6a-8285-4a9bdc91ef5b" providerId="ADAL" clId="{54E50F7D-B899-4977-A602-928570275888}" dt="2023-10-22T22:27:40.640" v="2" actId="20577"/>
        <pc:sldMkLst>
          <pc:docMk/>
          <pc:sldMk cId="925543196" sldId="332"/>
        </pc:sldMkLst>
        <pc:spChg chg="mod">
          <ac:chgData name="Naish Rambiritch" userId="fc4fd747-7391-4e6a-8285-4a9bdc91ef5b" providerId="ADAL" clId="{54E50F7D-B899-4977-A602-928570275888}" dt="2023-10-22T22:27:40.640" v="2" actId="20577"/>
          <ac:spMkLst>
            <pc:docMk/>
            <pc:sldMk cId="925543196" sldId="332"/>
            <ac:spMk id="99" creationId="{00000000-0000-0000-0000-000000000000}"/>
          </ac:spMkLst>
        </pc:spChg>
      </pc:sldChg>
      <pc:sldChg chg="modSp mod">
        <pc:chgData name="Naish Rambiritch" userId="fc4fd747-7391-4e6a-8285-4a9bdc91ef5b" providerId="ADAL" clId="{54E50F7D-B899-4977-A602-928570275888}" dt="2023-10-22T22:27:21.830" v="1" actId="20577"/>
        <pc:sldMkLst>
          <pc:docMk/>
          <pc:sldMk cId="655512114" sldId="377"/>
        </pc:sldMkLst>
        <pc:spChg chg="mod">
          <ac:chgData name="Naish Rambiritch" userId="fc4fd747-7391-4e6a-8285-4a9bdc91ef5b" providerId="ADAL" clId="{54E50F7D-B899-4977-A602-928570275888}" dt="2023-10-22T22:27:21.830" v="1" actId="20577"/>
          <ac:spMkLst>
            <pc:docMk/>
            <pc:sldMk cId="655512114" sldId="377"/>
            <ac:spMk id="2" creationId="{1C724220-BF35-4909-53D5-E6FF8255E4F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D94E-1C39-455A-A535-3F1D9258BA00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CBB3F-9698-47BC-9199-2BA2468B7F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28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8c7ecf941_0_7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8c7ecf941_0_75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560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8c7ecf941_0_7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8c7ecf941_0_75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560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231D2-6C27-1E69-FB9D-8EE327DDB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A6493-DF2F-2C0B-B737-EA13E007F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90B40-48B1-2F74-60C6-2D6E816E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E2F70-78F4-CABF-F33B-929114F1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23C8D-3570-E5AA-D334-5302B2DA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328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53929-F4C7-D3EA-F633-AC86CFBE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A0035-6E16-98A9-1AA8-6C18513A2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C2AB4-F86D-9B1A-3EAF-1C046EC26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15F5D-DDB4-19BA-84DC-AB234001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B5BC5-9F81-6A7B-5844-4917B26A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140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B98A6A-1CCD-B426-E231-904DAE197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EF3FE-3D06-D1ED-2911-AD32FF12C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83E88-5CE9-B5DE-7F32-78B47600B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CE9C9-5CDC-2782-8E27-6EAFE6D3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62C84-17B2-F9FD-99F8-040A5CFE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2926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/>
          <p:nvPr/>
        </p:nvSpPr>
        <p:spPr>
          <a:xfrm>
            <a:off x="0" y="6515100"/>
            <a:ext cx="12192175" cy="342900"/>
          </a:xfrm>
          <a:prstGeom prst="rect">
            <a:avLst/>
          </a:prstGeom>
          <a:solidFill>
            <a:srgbClr val="231F5C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41" name="Google Shape;41;p16"/>
          <p:cNvSpPr/>
          <p:nvPr/>
        </p:nvSpPr>
        <p:spPr>
          <a:xfrm>
            <a:off x="0" y="0"/>
            <a:ext cx="12192175" cy="1548300"/>
          </a:xfrm>
          <a:prstGeom prst="rect">
            <a:avLst/>
          </a:prstGeom>
          <a:solidFill>
            <a:srgbClr val="231F5C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303245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192D-E47E-8A2C-8549-A394112C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A26F-89D2-E774-D0BF-0CD35D81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A1995-2EC6-881A-150C-4CB2BF2C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6E290-3634-D828-85CB-5ED53932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FF9B0-AA1A-2875-F05D-BBF53113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08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A603-23BD-3514-0A40-B2467E8CC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8193C-8B45-F2B2-4BD3-405CD4C0C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E37D4-7A1D-8CF6-DBDC-F12AD3EB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AD405-7CED-A724-62ED-F1A39446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51684-700A-811E-A520-13EC8883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58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A1D2-3F62-BA92-94B0-469A67110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2A1E-7325-E8F8-F835-3DD52BDD5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93F20-6B7F-4502-7601-ABE8D47A3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07F15-F557-F074-8D4F-F13B5A64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0AD9D-10DF-82D2-0526-C5E6F1AC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69BEF-4393-520E-E234-AB067BBA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5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2011-FC8D-5576-C2A5-24AF2C144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3A752-B988-8CBF-4CA3-22F19417C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89BC6-9059-F0DE-4873-D9B7F0DD2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2D52E-941A-B6BF-ED16-BF92388D0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ADEFBC-3413-D1D2-E405-CCC4DCDED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543478-BCD9-37F5-50EA-F6DA31FF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21EE3-A59C-28AF-E7BA-3B7AA18F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A8347F-A098-1F0F-3A3B-8E51698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630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2704-F5DD-0616-C503-E8417B48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D77A22-8CC7-4AB7-CD57-AF61CD4D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64212-65C0-86B8-F640-FACD8D15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F5AD9-F3CB-77BB-7F59-D59FEC45C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662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8A8EA-B8A6-9A6D-1976-83A5E91F4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4EF69-F91E-D799-E035-49716A140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E55AA-1ED7-2622-5734-5AFF6267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5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EF12-5136-7174-92A1-9983956F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FDFA7-AA0B-0DD8-C274-0B6CBC8B6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683C8-C5C0-99A6-A1F7-7F3EC14E3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1ACB7-626D-B51C-7A93-0E35C9D6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67F24-EDF3-07D3-B8C2-9415207A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C637D-8A43-FF3B-B8EC-63C69467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313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7F5E-0F5F-3A45-8A83-38B4E1BE5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6AF024-C9D3-5D4A-DE0A-D30C977D8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D3661-FCCE-1A7D-1D5B-190976FAA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985F7-12C3-8DB7-A2A4-B12C3A56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DD813-F78C-A4F6-2103-1F91B959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D6212-FE52-9681-A14E-784ABCE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165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ED666C-44C4-A334-4385-D74783E05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0611C-526D-B4D1-642E-8116BFC5B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B39C-2F22-19BF-8757-2892D6BCF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DCE5-6D30-4ABA-8195-5C9D27FBD354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CFF56-841D-806F-4549-1C654D0C9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AFD37-159F-7664-31B8-06257A8AC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E623E-D647-48A0-A171-291955294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123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0"/>
          <p:cNvSpPr txBox="1"/>
          <p:nvPr/>
        </p:nvSpPr>
        <p:spPr>
          <a:xfrm>
            <a:off x="6482913" y="1937300"/>
            <a:ext cx="5266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tabLst>
                <a:tab pos="5581015" algn="r"/>
              </a:tabLst>
            </a:pP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tabLst>
                <a:tab pos="5581015" algn="r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Google Shape;109;p30"/>
          <p:cNvSpPr txBox="1"/>
          <p:nvPr/>
        </p:nvSpPr>
        <p:spPr>
          <a:xfrm>
            <a:off x="485088" y="1724236"/>
            <a:ext cx="4508700" cy="3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tabLst>
                <a:tab pos="5581015" algn="r"/>
              </a:tabLst>
            </a:pPr>
            <a:endParaRPr lang="en-AU" sz="1050" dirty="0">
              <a:effectLst/>
              <a:ea typeface="Calibri" panose="020F0502020204030204" pitchFamily="34" charset="0"/>
            </a:endParaRPr>
          </a:p>
        </p:txBody>
      </p:sp>
      <p:sp>
        <p:nvSpPr>
          <p:cNvPr id="110" name="Google Shape;110;p30"/>
          <p:cNvSpPr txBox="1"/>
          <p:nvPr/>
        </p:nvSpPr>
        <p:spPr>
          <a:xfrm>
            <a:off x="485088" y="450463"/>
            <a:ext cx="109653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4400" b="1" dirty="0">
                <a:solidFill>
                  <a:srgbClr val="F04937"/>
                </a:solidFill>
                <a:latin typeface="Roboto Slab" pitchFamily="2" charset="0"/>
                <a:ea typeface="Roboto Slab" pitchFamily="2" charset="0"/>
                <a:cs typeface="Montserrat"/>
                <a:sym typeface="Montserrat"/>
              </a:rPr>
              <a:t>Brand New Clients</a:t>
            </a:r>
            <a:endParaRPr sz="4400" b="1" dirty="0">
              <a:solidFill>
                <a:srgbClr val="F04937"/>
              </a:solidFill>
              <a:latin typeface="Roboto Slab" pitchFamily="2" charset="0"/>
              <a:ea typeface="Roboto Slab" pitchFamily="2" charset="0"/>
              <a:cs typeface="Montserrat"/>
              <a:sym typeface="Montserrat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C724220-BF35-4909-53D5-E6FF8255E4F7}"/>
              </a:ext>
            </a:extLst>
          </p:cNvPr>
          <p:cNvSpPr txBox="1">
            <a:spLocks/>
          </p:cNvSpPr>
          <p:nvPr/>
        </p:nvSpPr>
        <p:spPr>
          <a:xfrm>
            <a:off x="442887" y="2082350"/>
            <a:ext cx="10636445" cy="44862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dirty="0"/>
              <a:t>You receive a call from a gentlemen called Jonathan Kennedy who is seeking finance to purchase their first family home.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Jonathan is a full time PAYG electrician earning $150,000 per year.</a:t>
            </a:r>
          </a:p>
          <a:p>
            <a:r>
              <a:rPr lang="en-AU" dirty="0"/>
              <a:t>His wife Caroline is a full time teacher PAYG earning $120,000 per year.</a:t>
            </a:r>
          </a:p>
          <a:p>
            <a:r>
              <a:rPr lang="en-AU" dirty="0"/>
              <a:t>They have two kids ages 8 and 10 with $270,000 saved for a deposit.</a:t>
            </a:r>
          </a:p>
          <a:p>
            <a:r>
              <a:rPr lang="en-AU" dirty="0"/>
              <a:t>Jonathan is has found a pre existing home in Prahran, Melbourne he is seeking to purchase.</a:t>
            </a:r>
          </a:p>
          <a:p>
            <a:endParaRPr lang="en-AU" dirty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51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0"/>
          <p:cNvSpPr txBox="1"/>
          <p:nvPr/>
        </p:nvSpPr>
        <p:spPr>
          <a:xfrm>
            <a:off x="6482913" y="1937300"/>
            <a:ext cx="52662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tabLst>
                <a:tab pos="5581015" algn="r"/>
              </a:tabLst>
            </a:pPr>
            <a:r>
              <a:rPr lang="en-AU" sz="105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Income &amp; Employment</a:t>
            </a: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Jonathan</a:t>
            </a: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Full time –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Electrician</a:t>
            </a: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Employer: All Electrics</a:t>
            </a: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 Salary – 150,000</a:t>
            </a: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date: 1/1/2017</a:t>
            </a: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Caroline</a:t>
            </a: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Time - Teacher</a:t>
            </a: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Employer: Melbourne Grammar</a:t>
            </a: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Annualised Salary – $120,000</a:t>
            </a: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date : 2/2/2018</a:t>
            </a: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581015" algn="r"/>
              </a:tabLst>
            </a:pPr>
            <a:r>
              <a:rPr lang="en-AU" sz="105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Security 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 Tyrone Street, South Yarra, Vic 3141 - $ 1,000,000</a:t>
            </a:r>
          </a:p>
          <a:p>
            <a:pPr marL="342900" lvl="0" indent="-342900">
              <a:buFont typeface="+mj-lt"/>
              <a:buAutoNum type="arabicPeriod"/>
              <a:tabLst>
                <a:tab pos="5581015" algn="r"/>
              </a:tabLst>
            </a:pP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581015" algn="r"/>
              </a:tabLst>
            </a:pPr>
            <a:r>
              <a:rPr lang="en-AU" sz="105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Liabilities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</a:p>
          <a:p>
            <a:pPr>
              <a:tabLst>
                <a:tab pos="5581015" algn="r"/>
              </a:tabLst>
            </a:pPr>
            <a:r>
              <a:rPr lang="en-AU" sz="105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       </a:t>
            </a: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Latitude Credit Card – Limit $ </a:t>
            </a: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10,000 (Caroline's Name, No outstanding balance)</a:t>
            </a:r>
          </a:p>
          <a:p>
            <a:pPr lvl="0"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     Afterpay – Limit $ 2,000 ($300 p.f)</a:t>
            </a: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tabLst>
                <a:tab pos="5581015" algn="r"/>
              </a:tabLst>
            </a:pP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tabLst>
                <a:tab pos="5581015" algn="r"/>
              </a:tabLst>
            </a:pPr>
            <a:r>
              <a:rPr lang="en-US" sz="105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Expenses </a:t>
            </a:r>
          </a:p>
          <a:p>
            <a:pPr lvl="0">
              <a:tabLst>
                <a:tab pos="5581015" algn="r"/>
              </a:tabLs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Listed on the following page</a:t>
            </a:r>
          </a:p>
          <a:p>
            <a:pPr lvl="0">
              <a:tabLst>
                <a:tab pos="5581015" algn="r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A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Google Shape;109;p30"/>
          <p:cNvSpPr txBox="1"/>
          <p:nvPr/>
        </p:nvSpPr>
        <p:spPr>
          <a:xfrm>
            <a:off x="485088" y="1724236"/>
            <a:ext cx="4508700" cy="3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tabLst>
                <a:tab pos="5581015" algn="r"/>
              </a:tabLst>
            </a:pPr>
            <a:r>
              <a:rPr lang="en-AU" sz="105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Applicants: 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Johnathan Kennedy dob 01/01/1980; ph.: 0434 2344 56; johnk@gmail.com</a:t>
            </a: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tabLst>
                <a:tab pos="5581015" algn="r"/>
              </a:tabLst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Caroline Kennedy</a:t>
            </a: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dob 07/02/1981; ph. 0434 6766 54;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carolinek</a:t>
            </a: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@gmail.com</a:t>
            </a:r>
          </a:p>
          <a:p>
            <a:pPr marL="342900" lvl="0" indent="-342900">
              <a:buFont typeface="+mj-lt"/>
              <a:buAutoNum type="arabicPeriod"/>
              <a:tabLst>
                <a:tab pos="5581015" algn="r"/>
              </a:tabLst>
            </a:pP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Children:</a:t>
            </a:r>
            <a:endParaRPr lang="en-A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Craig Kennedy dob 04/05/2015</a:t>
            </a:r>
            <a:endParaRPr lang="en-A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581015" algn="r"/>
              </a:tabLs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Sally Kennedy  dob 01/01/2013</a:t>
            </a: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>
              <a:tabLst>
                <a:tab pos="5581015" algn="r"/>
              </a:tabLst>
            </a:pPr>
            <a:r>
              <a:rPr lang="en-AU" sz="105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AU" sz="105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b="1" i="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Applicants are seeking to:-</a:t>
            </a:r>
            <a:br>
              <a:rPr lang="en-AU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AU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1050" i="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1. Purchase a pre existing home in </a:t>
            </a:r>
            <a:r>
              <a:rPr lang="en-AU" sz="1050" dirty="0">
                <a:latin typeface="Calibri" panose="020F050202020403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South Yarra</a:t>
            </a:r>
            <a:r>
              <a:rPr lang="en-AU" sz="1050" i="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, Melbourne for $1,000,000.00</a:t>
            </a:r>
          </a:p>
          <a:p>
            <a:pPr>
              <a:tabLst>
                <a:tab pos="5581015" algn="r"/>
              </a:tabLst>
            </a:pPr>
            <a:r>
              <a:rPr lang="en-AU" sz="1050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2. Applications have saved $270,000 for a deposit.</a:t>
            </a:r>
          </a:p>
          <a:p>
            <a:pPr>
              <a:tabLst>
                <a:tab pos="5581015" algn="r"/>
              </a:tabLst>
            </a:pP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u="sng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Current Address</a:t>
            </a:r>
          </a:p>
          <a:p>
            <a:pPr>
              <a:tabLst>
                <a:tab pos="5581015" algn="r"/>
              </a:tabLst>
            </a:pPr>
            <a:endParaRPr lang="en-AU" sz="105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1 Commercial </a:t>
            </a:r>
            <a:r>
              <a:rPr lang="en-AU" sz="1050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Road, Melbourne 3181( Rental living here since Jan 2015)</a:t>
            </a: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Rental amount</a:t>
            </a:r>
            <a:r>
              <a:rPr lang="en-AU" sz="1050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$500 pw</a:t>
            </a:r>
          </a:p>
          <a:p>
            <a:pPr>
              <a:tabLst>
                <a:tab pos="5581015" algn="r"/>
              </a:tabLst>
            </a:pPr>
            <a:endParaRPr lang="en-A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u="sng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Assets</a:t>
            </a:r>
          </a:p>
          <a:p>
            <a:pPr>
              <a:tabLst>
                <a:tab pos="5581015" algn="r"/>
              </a:tabLst>
            </a:pPr>
            <a:endParaRPr lang="en-AU" sz="1050" u="sng" dirty="0">
              <a:effectLst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Home an</a:t>
            </a:r>
            <a:r>
              <a:rPr lang="en-AU" sz="1050" dirty="0">
                <a:ea typeface="Calibri" panose="020F0502020204030204" pitchFamily="34" charset="0"/>
                <a:cs typeface="Helvetica" panose="020B0604020202020204" pitchFamily="34" charset="0"/>
              </a:rPr>
              <a:t>d contents: $20,000</a:t>
            </a: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ea typeface="Calibri" panose="020F0502020204030204" pitchFamily="34" charset="0"/>
              </a:rPr>
              <a:t>Motor Vehicle: 2021 VW Passat  $25,000</a:t>
            </a:r>
          </a:p>
          <a:p>
            <a:pPr>
              <a:tabLst>
                <a:tab pos="5581015" algn="r"/>
              </a:tabLst>
            </a:pPr>
            <a:r>
              <a:rPr lang="en-AU" sz="1050" dirty="0">
                <a:ea typeface="Calibri" panose="020F0502020204030204" pitchFamily="34" charset="0"/>
              </a:rPr>
              <a:t>Superannuation Johnathan: </a:t>
            </a:r>
            <a:r>
              <a:rPr lang="en-AU" sz="1050" dirty="0" err="1">
                <a:ea typeface="Calibri" panose="020F0502020204030204" pitchFamily="34" charset="0"/>
              </a:rPr>
              <a:t>Hostplus</a:t>
            </a:r>
            <a:r>
              <a:rPr lang="en-AU" sz="1050" dirty="0">
                <a:ea typeface="Calibri" panose="020F0502020204030204" pitchFamily="34" charset="0"/>
              </a:rPr>
              <a:t> $200,000</a:t>
            </a:r>
          </a:p>
          <a:p>
            <a:pPr>
              <a:tabLst>
                <a:tab pos="5581015" algn="r"/>
              </a:tabLst>
            </a:pPr>
            <a:r>
              <a:rPr lang="en-AU" sz="1050" dirty="0">
                <a:effectLst/>
                <a:ea typeface="Calibri" panose="020F0502020204030204" pitchFamily="34" charset="0"/>
              </a:rPr>
              <a:t>Superannuation Caroline:  </a:t>
            </a:r>
            <a:r>
              <a:rPr lang="en-AU" sz="1050" dirty="0" err="1">
                <a:effectLst/>
                <a:ea typeface="Calibri" panose="020F0502020204030204" pitchFamily="34" charset="0"/>
              </a:rPr>
              <a:t>Hostplus</a:t>
            </a:r>
            <a:r>
              <a:rPr lang="en-AU" sz="1050" dirty="0">
                <a:ea typeface="Calibri" panose="020F0502020204030204" pitchFamily="34" charset="0"/>
              </a:rPr>
              <a:t>: $220,000</a:t>
            </a:r>
            <a:endParaRPr lang="en-AU" sz="1050" dirty="0">
              <a:effectLst/>
              <a:ea typeface="Calibri" panose="020F0502020204030204" pitchFamily="34" charset="0"/>
            </a:endParaRPr>
          </a:p>
        </p:txBody>
      </p:sp>
      <p:sp>
        <p:nvSpPr>
          <p:cNvPr id="110" name="Google Shape;110;p30"/>
          <p:cNvSpPr txBox="1"/>
          <p:nvPr/>
        </p:nvSpPr>
        <p:spPr>
          <a:xfrm>
            <a:off x="485088" y="450463"/>
            <a:ext cx="109653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4400" b="1" dirty="0">
                <a:solidFill>
                  <a:srgbClr val="F04937"/>
                </a:solidFill>
                <a:latin typeface="Roboto Slab" pitchFamily="2" charset="0"/>
                <a:ea typeface="Roboto Slab" pitchFamily="2" charset="0"/>
                <a:cs typeface="Montserrat"/>
                <a:sym typeface="Montserrat"/>
              </a:rPr>
              <a:t>Scenario</a:t>
            </a:r>
            <a:endParaRPr sz="4400" b="1" dirty="0">
              <a:solidFill>
                <a:srgbClr val="F04937"/>
              </a:solidFill>
              <a:latin typeface="Roboto Slab" pitchFamily="2" charset="0"/>
              <a:ea typeface="Roboto Slab" pitchFamily="2" charset="0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2554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A5482C-EB46-1069-8D9F-9FE5BAF25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8" y="1918438"/>
            <a:ext cx="10264423" cy="45645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Google Shape;110;p30">
            <a:extLst>
              <a:ext uri="{FF2B5EF4-FFF2-40B4-BE49-F238E27FC236}">
                <a16:creationId xmlns:a16="http://schemas.microsoft.com/office/drawing/2014/main" id="{4EFCD57C-D607-6936-9BDE-95B2B085A138}"/>
              </a:ext>
            </a:extLst>
          </p:cNvPr>
          <p:cNvSpPr txBox="1"/>
          <p:nvPr/>
        </p:nvSpPr>
        <p:spPr>
          <a:xfrm>
            <a:off x="485088" y="450463"/>
            <a:ext cx="109653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4400" b="1" dirty="0">
                <a:solidFill>
                  <a:srgbClr val="F04937"/>
                </a:solidFill>
                <a:latin typeface="Roboto Slab" pitchFamily="2" charset="0"/>
                <a:ea typeface="Roboto Slab" pitchFamily="2" charset="0"/>
                <a:cs typeface="Montserrat"/>
                <a:sym typeface="Montserrat"/>
              </a:rPr>
              <a:t>Scenario Expenses </a:t>
            </a:r>
            <a:endParaRPr sz="4400" b="1" dirty="0">
              <a:solidFill>
                <a:srgbClr val="F04937"/>
              </a:solidFill>
              <a:latin typeface="Roboto Slab" pitchFamily="2" charset="0"/>
              <a:ea typeface="Roboto Slab" pitchFamily="2" charset="0"/>
              <a:cs typeface="Montserrat"/>
              <a:sym typeface="Montserra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5AD248-B65C-55CF-844C-6E36BBB340A9}"/>
              </a:ext>
            </a:extLst>
          </p:cNvPr>
          <p:cNvSpPr/>
          <p:nvPr/>
        </p:nvSpPr>
        <p:spPr>
          <a:xfrm>
            <a:off x="807868" y="2290193"/>
            <a:ext cx="1557827" cy="347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BDA334-7FE7-D654-C08D-E29410DBBC30}"/>
              </a:ext>
            </a:extLst>
          </p:cNvPr>
          <p:cNvSpPr/>
          <p:nvPr/>
        </p:nvSpPr>
        <p:spPr>
          <a:xfrm>
            <a:off x="65988" y="2595913"/>
            <a:ext cx="2350391" cy="184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AAF47F-2E9F-F4E7-5A22-288E8A3B3DDC}"/>
              </a:ext>
            </a:extLst>
          </p:cNvPr>
          <p:cNvSpPr/>
          <p:nvPr/>
        </p:nvSpPr>
        <p:spPr>
          <a:xfrm>
            <a:off x="6727971" y="4504761"/>
            <a:ext cx="3447876" cy="1677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775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321</Words>
  <Application>Microsoft Office PowerPoint</Application>
  <PresentationFormat>Widescreen</PresentationFormat>
  <Paragraphs>62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 Slab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Naish Rambiritch</dc:creator>
  <cp:lastModifiedBy>Naish Rambiritch</cp:lastModifiedBy>
  <cp:revision>2</cp:revision>
  <dcterms:created xsi:type="dcterms:W3CDTF">2023-01-29T22:33:07Z</dcterms:created>
  <dcterms:modified xsi:type="dcterms:W3CDTF">2023-10-22T22:27:50Z</dcterms:modified>
</cp:coreProperties>
</file>